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349" r:id="rId3"/>
    <p:sldId id="371" r:id="rId4"/>
    <p:sldId id="350" r:id="rId5"/>
    <p:sldId id="372" r:id="rId6"/>
    <p:sldId id="351" r:id="rId7"/>
    <p:sldId id="373" r:id="rId8"/>
    <p:sldId id="352" r:id="rId9"/>
    <p:sldId id="353" r:id="rId10"/>
    <p:sldId id="341" r:id="rId11"/>
    <p:sldId id="342" r:id="rId12"/>
    <p:sldId id="343" r:id="rId13"/>
    <p:sldId id="344" r:id="rId14"/>
    <p:sldId id="345" r:id="rId15"/>
    <p:sldId id="348" r:id="rId16"/>
    <p:sldId id="346" r:id="rId17"/>
    <p:sldId id="370" r:id="rId18"/>
    <p:sldId id="355" r:id="rId19"/>
    <p:sldId id="356" r:id="rId20"/>
    <p:sldId id="357" r:id="rId21"/>
    <p:sldId id="358" r:id="rId22"/>
    <p:sldId id="359" r:id="rId23"/>
    <p:sldId id="360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3"/>
    <p:restoredTop sz="94728"/>
  </p:normalViewPr>
  <p:slideViewPr>
    <p:cSldViewPr snapToGrid="0" snapToObjects="1">
      <p:cViewPr varScale="1">
        <p:scale>
          <a:sx n="193" d="100"/>
          <a:sy n="193" d="100"/>
        </p:scale>
        <p:origin x="208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C6CC5-AC6D-4040-9B0D-8C256EF4F66D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26D36-DE89-F74B-9999-E21B6B5B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1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10:18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10128 11914 260 0,'0'0'10'0,"-10"0"5"15,10 0 3-15,-15 0 3 16,15 0 1-16,-16-6 3 0,7-1 2 16,9 7-2-16,-8-17-7 15,8 17-5-15,4-17-4 16,7 11-1-16,3 2-4 16,8 1-1-16,4 0-3 0,5 3-3 15,5 0-8-15,8-12-59 16,-1 12-8-16</inkml:trace>
  <inkml:trace contextRef="#ctx0" brushRef="#br0" timeOffset="536.2927">10436 11240 348 0,'0'0'8'16,"0"22"5"-16,6 8 4 16,2 16 0-16,7 13 0 15,3 13 2-15,5 14 0 0,3 6 0 16,1 0-8-16,3-5-5 15,-2-12-7-15,6-10-15 16,-11-14-60-16,6-21-3 0</inkml:trace>
  <inkml:trace contextRef="#ctx0" brushRef="#br0" timeOffset="766.7352">10756 11208 409 0,'0'0'5'0,"12"27"3"15,-5 4 2-15,5 16 2 16,7 12-1-16,1 13 1 16,6 13 1-16,5 7-1 15,1-3-4-15,2-5-6 16,3-6-7-16,-5-15-16 0,1-9-56 15,1-9-4-15</inkml:trace>
  <inkml:trace contextRef="#ctx0" brushRef="#br0" timeOffset="1003.4503">10640 11794 405 0,'0'0'4'0,"0"0"2"15,6 0 2-15,8-1 1 0,0-7 0 16,10-4 1-16,6-7-1 16,11-6 1-16,2-6-4 15,8 1-7-15,1-9-13 0,-7 6-60 16,15 5-4-16</inkml:trace>
  <inkml:trace contextRef="#ctx0" brushRef="#br0" timeOffset="1698.1652">11410 11544 389 0,'0'0'4'15,"0"0"4"-15,0 0 1 16,0 0 3-16,0-6 0 0,0 6 2 16,-4-15 0-16,4 15 1 15,-6-14-3-15,-3 5-3 16,9 9-2-16,-13-15-1 0,4 12-6 16,-2 3 0-16,1-2 0 15,-2 2 0-15,-1 0 0 16,1 2 0-16,0 1 0 15,1-3 0-15,1 2 0 0,2 1 0 16,-1-3 0-16,9 0 0 16,-14 1 0-16,14-1 0 15,-11 0 0-15,11 0 0 0,-13 6 0 16,13-6 0-16,-8 8 0 16,8-8 0-16,-10 18 0 15,4-3 0-15,0 4 0 16,2 4 0-16,0 2 0 0,1 7-2 15,1 2 1-15,2 2 0 16,3-3-1-16,3 0 1 16,5-6 0-16,4-6 0 15,1-12 0-15,4-9-1 16,-2-12-1-16,2-16 0 0,0-6-1 16,-1-6 0-16,0 0 0 15,-4 2 0-15,2 11 0 16,-1 14 2-16,1 13 1 15,0 16 3-15,0 11 0 0,0 5 1 16,-2 7 0-16,4-5 0 16,-5-7-3-16,5-13-5 15,-7-11-43-15,4-13-30 16,-5-16-1-16</inkml:trace>
  <inkml:trace contextRef="#ctx0" brushRef="#br0" timeOffset="1874.283">11753 11779 397 0,'0'0'2'16,"0"0"-1"-16,2-6-1 15,0-8-14-15,0-14-51 16,0-10-4-16</inkml:trace>
  <inkml:trace contextRef="#ctx0" brushRef="#br0" timeOffset="1979.8251">11673 11297 444 0,'0'10'5'0,"-4"8"1"15,-2 7 1-15,1 4 0 16,0 0-1-16,4 2-6 16,0-7-29-16,3-5-42 15,8-13-7-15</inkml:trace>
  <inkml:trace contextRef="#ctx0" brushRef="#br0" timeOffset="2306.9937">11968 11676 395 0,'0'0'1'0,"0"0"-1"16,-11-12 0-16,8-2 1 16,-6-10-1-16,4-1 0 15,-4-4 2-15,4-1 2 0,2-2 2 16,0 2 1-16,3 4 0 15,4 2 0-15,8 4 1 16,2-2-3-16,5-2-4 16,9 1-21-16,15-5-52 15,-9-2-2-15</inkml:trace>
  <inkml:trace contextRef="#ctx0" brushRef="#br0" timeOffset="2877.6835">12273 11415 404 0,'0'12'3'16,"4"9"3"-16,4 14 0 0,5 8 2 15,4 8 0-15,4 4 0 16,1 2 1-16,3 2 0 16,-4-10-3-16,-1-12-1 15,-9-16-2-15,-11-21-1 0,3-9 0 16,-8-27-1-16,-14-23 0 16,-7-13-1-16,-2-11-1 15,-2-6 0-15,-1 1-1 16,8 4 0-16,2 11 0 0,12 19 0 15,9 18 2-15,8 20 0 16,16 16 0-16,5 16 1 16,8 6 1-16,2 13 0 15,4 8 1-15,-4-2-1 0,-3 1 1 16,-7 0 0-16,-10-5-1 16,-5-6 0-16,-12-8-3 15,-4-11-4-15,-9-7-18 0,-2-8-54 16,-6-14-3-16</inkml:trace>
  <inkml:trace contextRef="#ctx0" brushRef="#br0" timeOffset="3059.9152">12750 11383 420 0,'0'0'5'0,"0"0"1"0,-6 7-2 16,6-7-1-16,-10-7-12 16,8-12-31-16,2-8-28 15,-7-6-4-15</inkml:trace>
  <inkml:trace contextRef="#ctx0" brushRef="#br0" timeOffset="3157.4838">12677 11076 354 0,'0'0'11'0,"-16"5"2"0,8 7 3 15,-5 3-1-15,2 0 0 16,2 4 0-16,-1-1-2 15,4-3-3-15,7 1-23 16,13-11-59-16,0-5-5 0</inkml:trace>
  <inkml:trace contextRef="#ctx0" brushRef="#br0" timeOffset="3533.7384">12934 11355 359 0,'0'0'4'16,"0"0"2"-16,-3-5 0 0,-3-12 0 16,2-5 2-16,-3-9-1 15,1-6 1-15,1-4 2 16,2-5-4-16,3 4 2 16,0 6 2-16,9 12-2 15,2 16 3-15,4 13-1 0,2 17 0 16,5 15-1-16,3 4-2 15,-1 6-4-15,5 8-13 16,-12-10-66-16,9-2-4 16</inkml:trace>
  <inkml:trace contextRef="#ctx0" brushRef="#br0" timeOffset="4057.8359">12529 11476 282 0,'0'0'6'16,"0"0"3"-16,-6 11 1 15,6-11 1-15,-11 10 0 16,2-7 0-16,-1 4-3 16,-2 0-35-16,-2-6-32 0,4 5-7 15</inkml:trace>
  <inkml:trace contextRef="#ctx0" brushRef="#br0" timeOffset="5072.2658">10784 12443 317 0,'0'0'7'15,"-11"9"3"-15,1-1 2 16,-1 0 3-16,-5 8 2 16,-1 3 2-16,-4 11 1 15,-1 10 1-15,6 12-4 0,2 16-4 16,10 15-1-16,4 15-2 15,4 12-2-15,15 5-2 16,5-1-1-16,10-4-3 0,2-11-2 16,12-13-5-16,0-22-12 15,5-17-62-15,4-15-4 16</inkml:trace>
  <inkml:trace contextRef="#ctx0" brushRef="#br0" timeOffset="5827.5194">11072 12772 338 0,'0'0'6'0,"0"0"5"16,-10 0 4-16,-1 1 1 15,2 4 0-15,-5 6 1 16,-3 1 2-16,-2 5-1 16,0 5-6-16,4 2-4 0,0 1-3 15,5 2-2-15,6 0-1 16,4-4-2-16,7 1 0 16,12-7 0-16,3-1-1 15,5-5 0-15,4 1 0 0,1 0 1 16,-1 1 0-16,-1 3 1 15,-8 3 0-15,-9 5-1 16,-4 1 1-16,-9 4 0 0,-6-5-2 16,-5 0-5-16,-8-10-9 15,2-6-31-15,-3-8-31 16,0-6-2-16</inkml:trace>
  <inkml:trace contextRef="#ctx0" brushRef="#br0" timeOffset="6043.2776">11234 12600 457 0,'0'0'4'0,"0"22"2"16,0 3 2-16,1 11-1 15,5 11 2-15,5 7-1 16,4 8 0-16,4 5-4 0,7-2-4 15,-1-10 0-15,6-4 0 16,-2-19-20-16,-5-8-60 16,3-9-2-16</inkml:trace>
  <inkml:trace contextRef="#ctx0" brushRef="#br0" timeOffset="6475.0924">11231 13036 421 0,'0'0'1'0,"0"0"2"16,0 0 0-16,7 4 1 16,4-4 0-16,3-1 1 15,8-7 1-15,1-2 0 16,6-4-1-16,6-3-1 0,-1-7-2 15,1 0-1-15,-1-2-1 16,-1 1-1-16,-3 1 0 16,-2 3 0-16,-4 0 0 15,-4 5-1-15,-6 1 2 16,-3 3 0-16,-5 2 1 0,-4 0 0 16,-2 1 1-16,0 9 0 15,-15-14-1-15,8 9 2 16,-7 4 0-16,1 1 0 0,0 10 1 15,0 9 1-15,6 8 0 16,0 7 1-16,7 8 0 16,0 2-1-16,10-2 0 15,5-3-5-15,8-6 0 0,3-12 0 16,11-10 0-16,-2-13-18 16,-7-12-60-16,12-10-4 15</inkml:trace>
  <inkml:trace contextRef="#ctx0" brushRef="#br0" timeOffset="7101.7823">11827 12656 287 0,'0'0'8'0,"0"0"2"16,0 0 3-16,0 10 4 15,0-10 0-15,0 18 3 16,2 2 1-16,6 2 0 0,3 7-4 16,3 3-5-16,1 3-3 15,3-1-2-15,-1-4-2 16,5-7-1-16,-3-10-1 0,-3-13-2 15,-4-10-1-15,-2-18-1 16,-3-6 0-16,1-7 0 16,-4 3-1-16,5 0 1 15,0 10 0-15,4 16 1 0,4 9 0 16,4 11 1-16,1 10 0 16,4 7 0-16,0-1 0 15,-2-5 0-15,-3-7 0 16,-1-12 0-16,-7-5 0 15,1-15-1-15,-5-5 0 16,-2-5 1-16,1 2 0 0,-1 6 0 16,2 9 1-16,4 11 0 15,4 9-1-15,1 13 1 16,5 6-4-16,4 8-5 0,-3-10-32 16,7 3-38-16,0-8-1 15</inkml:trace>
  <inkml:trace contextRef="#ctx0" brushRef="#br0" timeOffset="7346.0471">12510 12626 432 0,'0'0'3'16,"0"0"2"-16,10 8-1 15,2-5 1-15,1-3 0 16,3 0-3-16,10-5-10 0,1-9-61 16,1-2-5-16</inkml:trace>
  <inkml:trace contextRef="#ctx0" brushRef="#br0" timeOffset="7797.3059">12760 11926 415 0,'0'0'7'0,"0"18"2"16,0 4 1-16,4 10 2 0,3 9 1 15,3 12 0-15,4 10 1 16,4 7-1-16,3 1-8 15,6-4-5-15,-1-5 0 16,4-8 0-16,-1-15-8 16,5-20-69-16,-2 1-5 0</inkml:trace>
  <inkml:trace contextRef="#ctx0" brushRef="#br0" timeOffset="8125.42">13197 12405 433 0,'0'0'3'16,"0"17"1"-16,6-7 0 16,0 1 2-16,6 1 0 15,3-5 0-15,4-4 0 0,1-3 1 16,2-13-2-16,1-10-1 15,-5-6-1-15,-6-5 0 16,-4-4-1-16,-7 1 1 16,-5 4 0-16,-8 5 1 15,-6 4-1-15,-3 9 1 0,-1 8-2 16,2 7-2-16,1 10 0 16,6 7 0-16,5 5 0 15,7-3 0-15,6 7-17 0,8 6-56 16,7-21-8-16</inkml:trace>
  <inkml:trace contextRef="#ctx0" brushRef="#br0" timeOffset="8537.5049">13475 12266 423 0,'0'0'4'0,"4"22"0"16,4-5 3-16,2-1-3 0,4-1 2 15,3 0 1-15,2-7-1 16,0-6 1-16,0-10-3 16,0-20-2-16,-6-6 0 15,-3-7 0-15,-7-4 0 0,-3 0 0 16,-6 4 0-16,-7 5 2 16,-6 14-1-16,-3 12 2 15,0 10-2-15,3 8 1 16,0 13-1-16,7 9-1 0,4 1-3 15,8 3-5-15,6-9-14 16,8-7-58-16,7-6-2 16</inkml:trace>
  <inkml:trace contextRef="#ctx0" brushRef="#br0" timeOffset="9092.8735">13770 12114 347 0,'0'0'6'16,"7"22"2"-16,3 0 3 15,6 6 2-15,2 4 0 16,6 8 1-16,5 2 1 15,0 2 1-15,-5-8-4 0,-2-2-2 16,-5-14-2-16,-5-4-1 16,-12-16-2-16,0 0 0 15,-12-21-3-15,-6-15-1 0,-6-13-1 16,-4-12-2-16,0-4 0 16,0-2-1-16,4-1 0 15,9 7 0-15,3 8 0 16,10 14 1-16,5 13 1 0,13 15 1 15,1 11 0-15,9 4 2 16,0 17 1-16,1 8 1 16,-4 7 0-16,-6 6 0 15,-3 1 0-15,-8-5-2 16,-7-1-5-16,-5-13-11 0,-6-19-54 16,-3 2-11-16</inkml:trace>
  <inkml:trace contextRef="#ctx0" brushRef="#br0" timeOffset="9818.3761">13689 11247 268 0,'0'0'2'0,"0"0"0"16,0 0-1-16,0 0 0 0,0 0 2 15,0 0 1-15,11 3 1 16,8 8 2-16,3 5 3 16,13 2 1-16,8 6 6 15,10 7-1-15,6 2 2 16,5 6 1-16,7 2-4 0,-1 5-1 16,7 5-2-16,-12 3-3 15,-5 8-1-15,-7 1 0 16,-7 10 0-16,-14 2-1 15,-10 7 2-15,-10-1-1 16,-9-2 0-16,-4-3 0 0,-8-6-4 16,-4-4-7-16,-7 0-55 15,3-26-20-15,0-12-2 16</inkml:trace>
  <inkml:trace contextRef="#ctx0" brushRef="#br0" timeOffset="28056.5616">10691 14809 383 0,'0'0'5'0,"0"0"0"15,0 0 2-15,0 0 1 16,3 13 0-16,8-11 1 15,7 0 0-15,2-2 1 16,5-2-6-16,6-5-3 0,1-6-12 16,4 2-59-16,3 1-3 15</inkml:trace>
  <inkml:trace contextRef="#ctx0" brushRef="#br0" timeOffset="28988.7069">11107 14278 267 0,'0'0'8'0,"0"0"5"16,0 11 4-16,1 2 3 15,6 13 1-15,6 10 3 16,2 12 1-16,11 15 1 16,6 5-7-16,5 9-5 15,3-2-3-15,3-2-3 0,1-12-2 16,-2-12-3-16,-6-19 0 16,-6-22-1-16,-8-16-2 15,-8-23-1-15,-4-17-2 0,-10-17-2 16,-1-16-1-16,-11-8 0 15,0 0-1-15,-2 6 0 16,6 14 4-16,3 16 2 16,5 25 4-16,9 28 3 0,14 28 3 15,6 29 1-15,7 16 1 16,4 9-1-16,2 5-2 16,4-4-6-16,-5-11-10 15,5-19-68-15,-9-16-4 0</inkml:trace>
  <inkml:trace contextRef="#ctx0" brushRef="#br0" timeOffset="29281.7643">11887 14476 438 0,'0'0'2'16,"0"0"2"-16,0 0 1 15,7 0 1-15,-7 0 0 16,18-8 0-16,1-1-1 0,4-1-7 15,1-12-32-15,7-1-43 16,4-4 0-16</inkml:trace>
  <inkml:trace contextRef="#ctx0" brushRef="#br0" timeOffset="29889.2465">12418 14337 293 0,'0'0'8'16,"7"13"2"-16,-2-4 4 0,1 1 0 15,1 0 3-15,0 2 2 16,-3 0 1-16,-4-12-1 15,0 0-6-15,0 0-4 16,-17-18-3-16,0-3-1 16,2 0-3-16,0-4-1 0,0 1 1 15,7 0-2-15,7 6 2 16,2 3 0-16,12 3 0 16,8 1 0-16,5-1 2 0,5-1-2 15,4-1-2-15,1-5-9 16,3-4-41-16,-2 7-25 15,-3-1-3-15</inkml:trace>
  <inkml:trace contextRef="#ctx0" brushRef="#br0" timeOffset="30190.0371">12897 14255 398 0,'0'0'1'0,"0"0"-1"16,-2-4 0-16,-2-8-2 16,-3-5-2-16,-1-8-1 15,-5-4-2-15,-2-2 2 16,-1-1 5-16,-1 6 5 0,-1-1 2 15,1 10 2-15,3 8 2 16,1 8 2-16,13 1-1 16,-10 9-4-16,10-9-15 0,0 0-49 15,8 5-18-15</inkml:trace>
  <inkml:trace contextRef="#ctx0" brushRef="#br0" timeOffset="30512.1257">13065 13854 400 0,'0'0'5'0,"0"0"3"0,0 0 0 15,-9 0 2-15,9 0 1 16,-12 9 0-16,4 3 2 16,4 3 0-16,-4 6-4 15,4 8-2-15,3 6-1 0,1 2-1 16,5 1-2-16,5 0-1 16,7-6-2-16,1-6 0 15,6-12 0-15,1-8-4 16,-3-12-11-16,4-29-57 0,-5 8-10 15</inkml:trace>
  <inkml:trace contextRef="#ctx0" brushRef="#br0" timeOffset="30798.5902">13079 13572 454 0,'1'11'3'16,"5"11"2"-16,4 10 0 15,8 11 2-15,4 10 0 16,4 4 1-16,7 4-1 0,1 0 0 16,2-9-3-16,-5-12-2 15,-2-14-2-15,-4-17-1 16,-4-12 0-16,-9-15-1 0,3-9 1 16,-3-2-1-16,0-1 1 15,1 2 0-15,2 4 1 16,3 9 0-16,4 13 1 15,1 7-1-15,2 14 0 0,-1 2-6 16,7-11-56-16,-8 18-18 16,-2 1-1-16</inkml:trace>
  <inkml:trace contextRef="#ctx0" brushRef="#br0" timeOffset="31515.3502">12427 15095 415 0,'0'0'5'0,"-10"0"2"16,2 0 1-16,0 5 1 16,-5 4 1-16,-1 7 0 15,-2 3 0-15,-1 3 1 0,3 7-5 16,2 1-2-16,7 2-2 15,2-2 0-15,3-4-2 16,9-2 0-16,14-4 0 16,4-8-1-16,4-2 1 0,4-3-1 15,2-1 1-15,-3-3 1 16,-1 4 1-16,-5 3 0 16,-10 10 0-16,-5 2 1 0,-11 3 1 15,-2 3-4-15,-5-2-4 16,-13-4-13-16,3-7-60 15,-3-2-3-15</inkml:trace>
  <inkml:trace contextRef="#ctx0" brushRef="#br0" timeOffset="31802.1788">12767 15280 395 0,'0'0'5'0,"0"0"0"15,0 0 1-15,10 0 2 16,-10 0 0-16,7-15 0 16,3 0 0-16,-4-7 1 15,-1-4-4-15,-2-4-1 16,-2 2 1-16,-1-4 0 0,-3 11 2 16,-6 7 0-16,-4 11-1 15,2 8 1-15,-2 16 0 16,2 11-1-16,5 8-6 0,4 6 0 15,2-2 0-15,8-3 0 16,8-10 0-16,13-6-14 16,0-6-53-16,8-19-15 0</inkml:trace>
  <inkml:trace contextRef="#ctx0" brushRef="#br0" timeOffset="32270.3091">13180 14941 454 0,'0'0'3'16,"0"0"2"-16,0 0 1 16,-9 0 0-16,9 0 0 15,0 0 1-15,-13-1 0 16,13 1 1-16,0 0-2 0,-8-2-3 16,8 2-3-16,0 0 0 15,0 0 0-15,-12-1 0 16,12 1 0-16,-11-1 0 15,11 1 0-15,-7-2 0 0,7 2 0 16,-9 0 0-16,9 0 0 16,-11 0 0-16,11 0 0 15,-11 4 0-15,11-4 0 16,-17 14 0-16,10-1 0 0,-1 5 0 16,-1 4 0-16,-1 7 0 15,6 3 0-15,0 2 0 16,2-1 0-16,2-3 0 0,1-6 0 15,5-10 0-15,5-11 0 16,0-5 0-16,3-10-3 16,4-8 0-16,3 2 1 15,2 2 1-15,3 6 0 16,6 10 0-16,0 18 2 0,2 13-1 16,2 16 2-16,-2 10 0 15,-1 8 0-15,-4-2-3 16,0-1-10-16,-7-8-37 15,-1-16-30-15,-7-20-2 16</inkml:trace>
  <inkml:trace contextRef="#ctx0" brushRef="#br0" timeOffset="32555.2072">13399 14855 480 0,'0'0'2'15,"1"10"2"-15,6 6 1 16,1 7 1-16,9 7 0 0,3 2 0 16,2 1-4-16,5 0-2 15,2-4 0-15,-1-10 0 16,-3-11 0-16,-3-9 0 16,-5-17 0-16,-5-8 0 15,-8-6 0-15,-1-3 0 0,-1 2-2 16,-2 3 2-16,3 13 2 15,-3 17-2-15,17-2 0 16,-1 12 0-16,5 11 0 0,6 6-20 16,15-3-58-16,-11-4-4 15</inkml:trace>
  <inkml:trace contextRef="#ctx0" brushRef="#br0" timeOffset="33002.11">13863 14749 304 0,'0'0'2'0,"0"0"3"15,10-7 1-15,-4 2 3 0,9-7 1 16,-4-1 3-16,-1-2 3 15,0-3 4-15,-3 3-2 16,-7-4 0-16,-2 6 0 16,-9 2-1-16,-2 6-2 0,1 7-2 15,3 10-3-15,1 13-2 16,8 5-1-16,11 5-5 16,4 2-2-16,10 1-3 15,5-9-11-15,12-16-41 16,2 0-26-16,2-13-2 0</inkml:trace>
  <inkml:trace contextRef="#ctx0" brushRef="#br0" timeOffset="33436.2323">14149 14659 386 0,'0'0'4'0,"10"14"1"0,-2-5 0 16,6 4 1-16,-4-3 0 15,4 3 0-15,0-6 0 16,-1-4 0-16,-13-3-4 0,14-20-1 16,-11-3-1-16,-2-9 1 15,0-1 0-15,3 0 2 16,3 4-1-16,3 7 1 15,2 11 1-15,7 11 1 0,1 7 0 16,5 12-2-16,-3 5-4 16,5 3-17-16,-2 1-53 15,-2-8-4-15</inkml:trace>
  <inkml:trace contextRef="#ctx0" brushRef="#br0" timeOffset="33708.0632">14488 14216 448 0,'0'0'4'0,"-3"6"1"15,1 5 2-15,-2 5 1 16,2 5 1-16,-1 9 1 15,2 4 0-15,1 7 0 0,0-3-10 16,7 3 0-16,6-5 0 16,5-4 0-16,2-11 0 15,7-6 0-15,-3-15-15 16,-3-5-67-16,6-12-2 16</inkml:trace>
  <inkml:trace contextRef="#ctx0" brushRef="#br0" timeOffset="34024.2842">14740 14355 464 0,'0'0'1'0,"0"0"0"16,0 0 1-16,7-1 0 16,2-8 1-16,1-7 0 15,4-3 0-15,-3-5 1 0,-2-5 0 16,1-4-1-16,-7 1 0 15,-3 0-1-15,-2 6 1 16,-11 6 0-16,-3 7 0 16,-1 12-2-16,-1 6 1 0,7 15-1 15,5 11 2-15,6 8-3 16,6 7 0-16,12 2 0 16,10-1 0-16,5-6 0 15,7-6 0-15,7-8 0 0,2-14 0 16,-1-13 0-16,9-10-31 15,-3-14-49-15,-1-6-5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50:1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15262 8092 409 0,'0'0'7'16,"-8"-7"2"-16,8 7 1 15,-10-7 2-15,10 7 0 0,-14-3 0 16,14 3 2-16,-15 7-1 15,8 13-6-15,1 10-1 16,-1 12-6-16,1 12 0 16,-3 14 0-16,3 6 0 15,4 4 0-15,2-3 0 0,8-6 0 16,8-9 0-16,11-10 0 16,7-14 0-16,11-10 0 15,5-8 0-15,9-6 0 16,2-2 0-16,2 0 0 0,-6 4 0 15,-8 5 0-15,-6 6 0 16,-17 12 0-16,-13 10 0 16,-13 7 0-16,-14 6 0 15,-16 4 0-15,-7-4 0 0,-2-5 0 16,-9-11 0-16,9-13 0 16,-6-17-23-16,11-25-57 15,10-9-4-15</inkml:trace>
  <inkml:trace contextRef="#ctx0" brushRef="#br0" timeOffset="265.3996">15148 8238 431 0,'0'0'5'0,"0"0"1"16,0 0 1-16,3 5 1 15,9 2 1-15,11-3-1 16,7 2 2-16,12-6-1 0,11-3-4 16,6-7-2-16,8-5-5 15,1-10-13-15,3 0-62 16,0-6-3-16</inkml:trace>
  <inkml:trace contextRef="#ctx0" brushRef="#br0" timeOffset="495.0943">15939 8388 485 0,'0'0'4'16,"-17"-7"0"-16,4-13 2 0,0-9-1 16,-1-13 0-16,5-13-3 15,0-13-2-15,6-11 0 16,5-2 0-16,11-4 0 0,9 11-4 16,5 21-71-16,14 0-9 15</inkml:trace>
  <inkml:trace contextRef="#ctx0" brushRef="#br0" timeOffset="1004.0968">17330 8238 387 0,'0'0'8'0,"-6"-15"3"0,-5 0 4 15,-1 1 2-15,-6-6-2 16,2-1 3-16,-7-3 1 15,-5 6 2-15,-2 6-21 0,0 9 0 16,-2 14 0-16,2 13 0 16,-1 17 0-16,7 15 0 15,4 8 0-15,10 2 0 16,10 5 0-16,11-9 0 16,17-8 0-16,14-20-18 0,15-12-66 15,8-17-1-15</inkml:trace>
  <inkml:trace contextRef="#ctx0" brushRef="#br0" timeOffset="1499.1687">17789 8132 396 0,'0'0'8'0,"-13"-3"3"15,3 2 1-15,0-1 1 0,-1 0 2 16,-2 0-1-16,2 1 0 15,2-2 1-15,9 3-8 16,-14-7-3-16,14 7-2 16,-7-11-2-16,7 11 0 0,-7-12 0 15,7 12 0-15,-15-16 0 16,5 8 0-16,1-2 0 16,-1 3 0-16,-2 2 0 15,5 2 0-15,-4 1 0 0,11 2 0 16,-16-2 0-16,16 2 0 15,-10 0 0-15,10 0 0 16,-10 5 0-16,10-5 0 16,-13 14 0-16,8-2 0 0,-9 4 0 15,4 2 0-15,-6 6 0 16,-1 3 0-16,0 4 0 16,1 1 0-16,2 1 0 15,2 1 0-15,9 0 0 0,3-3 0 16,14-4 0-16,7-8 0 15,9-9 0-15,5-7 0 16,1-3-4-16,2-5 1 16,1-7 0-16,-8 0 0 0,-2 1 1 15,-7 10 1-15,0 1 1 16,-4 17-3-16,-1-3-8 16,4 3-40-16,-2 2-27 15,1-4-2-15</inkml:trace>
  <inkml:trace contextRef="#ctx0" brushRef="#br0" timeOffset="1880.9398">17926 8032 420 0,'-2'10'6'0,"4"12"2"15,7 13 1-15,7 13 2 16,7 12-2-16,5 9 1 0,6 11 0 15,8 0 1-15,-2-2-6 16,-2-11-1-16,-7-16-3 16,-7-10-1-16,-6-17 0 15,-11-14-1-15,-7-10-1 0,-10-18 0 16,-8-22-1-16,-6-17 1 16,-3-18-1-16,-1-13 1 15,3-12 0-15,5-1 0 0,7 1 1 16,7 9 0-16,8 11 0 15,18 22 1-15,9 19 1 16,7 18 1-16,7 21 0 16,6 8 3-16,-5 17 0 15,-6 14 1-15,-10 11 0 0,-11 4-4 16,-13 0-2-16,-8-2 0 16,-19-5 0-16,-6-16-7 15,-15-7-72-15,7-12-4 16</inkml:trace>
  <inkml:trace contextRef="#ctx0" brushRef="#br0" timeOffset="4287.4542">16075 9941 379 0,'0'0'9'15,"-7"-8"2"-15,-3 3 2 16,-4 4 1-16,-2 1 1 0,-6 9 0 16,-3 13 0-16,-4 10 1 15,3 16-8-15,-1 11-3 16,9 10-2-16,6 4-1 15,9-1-2-15,6 1 1 16,17-11-1-16,8-7 0 0,15-10 0 16,6-11-1-16,3-8 1 15,0-2-1-15,-3-2 1 16,-4 2 0-16,-12 8 0 0,-10 4 0 16,-17 6-1-16,-10 8 1 15,-19 6-1-15,-13-2 1 16,-9 3-4-16,-10-14-9 15,2-16-56-15,-4 8-12 16</inkml:trace>
  <inkml:trace contextRef="#ctx0" brushRef="#br0" timeOffset="5031.4311">16618 10579 340 0,'0'0'7'0,"0"0"2"16,0 18 3-16,5 6 0 15,5 10 3-15,8 12-1 16,6 13-1-16,5 10 3 0,6 6-9 16,3 2 0-16,-4-1-2 15,-4-10-1-15,-5-9-1 16,-15-15 0-16,-3-17-1 16,-7-25 0-16,-24-7-2 0,-2-31 0 15,-10-22 0-15,-1-22 0 16,-2-11-1-16,4-6 0 15,7-1 1-15,10 4 0 0,13 9 0 16,10 18 0-16,19 13 0 16,12 22 0-16,7 16 1 15,3 18 1-15,2 10-1 16,-7 18 1-16,-10 14-1 16,-5 12 1-16,-20 4-2 0,-6 4-1 15,-9 0-7-15,-16-13-12 16,0-12-30-16,-3-11-28 15,3-18-3-15</inkml:trace>
  <inkml:trace contextRef="#ctx0" brushRef="#br0" timeOffset="5268.995">16947 9728 468 0,'-3'10'4'0,"3"12"0"0,0 16 1 15,8 13 1-15,4 17 0 16,10 12 1-16,2 12 0 16,6 9-3-16,8-4-4 0,1-6 0 15,9-8-23-15,10-15-57 16,-14-12-2-16</inkml:trace>
  <inkml:trace contextRef="#ctx0" brushRef="#br0" timeOffset="5395.7667">17566 10576 241 0,'0'0'-16'0,"0"-15"-33"16,-1-7-5-16</inkml:trace>
  <inkml:trace contextRef="#ctx0" brushRef="#br0" timeOffset="5516.0567">17367 10118 410 0,'0'0'6'0,"-2"12"1"15,1 5 2-15,1 4-1 16,4 4 0-16,7 4 1 16,5-2-3-16,10 3-8 15,0-9-39-15,13-10-35 16,4-4-3-16</inkml:trace>
  <inkml:trace contextRef="#ctx0" brushRef="#br0" timeOffset="5683.972">17832 10043 455 0,'0'0'5'0,"0"0"1"16,-10 0 1-16,0 13 0 16,-5 11 2-16,-3 11-1 0,5 9 2 15,3 9-6-15,2 6-4 16,7 2 0-16,14-4 0 15,6-9 0-15,18-11 0 0,5-22-18 16,8-14-64-16,4-5-1 16</inkml:trace>
  <inkml:trace contextRef="#ctx0" brushRef="#br0" timeOffset="5949.1551">18308 10374 424 0,'0'0'1'0,"0"0"-2"16,-2-12-1-16,2-5-5 0,-10-12-20 16,5-11-44-16,1-8-1 15</inkml:trace>
  <inkml:trace contextRef="#ctx0" brushRef="#br0" timeOffset="6056.1144">18175 9849 434 0,'0'0'6'15,"-10"12"0"-15,2 6 1 0,0 3 0 16,1 1 0-16,5 7-3 15,2-5-5-15,7 6-22 16,16-7-53-16,5-6-3 16</inkml:trace>
  <inkml:trace contextRef="#ctx0" brushRef="#br0" timeOffset="6271.8457">18574 10276 368 0,'0'0'2'0,"0"-11"-1"15,-4-5 0-15,1-11 0 16,-5-10 1-16,0-11-1 16,5-3 2-16,-2-4 3 0,3 3 0 15,2 6 3-15,4 14 2 16,2 17 1-16,12 15 1 16,0 20 0-16,6 10-2 15,3 15-4-15,2-5-16 0,1 6-63 16,5-3-5-16</inkml:trace>
  <inkml:trace contextRef="#ctx0" brushRef="#br0" timeOffset="6884.0047">19035 9852 429 0,'0'0'4'0,"0"0"2"15,0 0 0-15,-10-8 1 16,10 8 0-16,-11-7 1 16,11 7 0-16,-9-6 2 15,9 6-4-15,0 0-2 16,-10-9-1-16,10 9 1 0,0 0-1 16,-13-4 0-16,13 4 0 15,0 0-3-15,-10-3 0 16,10 3 0-16,-10 0 0 15,10 0 0-15,0 0 0 0,-9 0 0 16,9 0 0-16,-11 0 0 16,11 0 0-16,-15 0 0 15,7 0 0-15,-1 3-2 0,-4 4 1 16,2 1-1-16,-2 6 0 16,0 3-1-16,0 9 1 15,3 3 0-15,-1 3-1 16,7 3 1-16,2 4-1 0,2-4 0 15,10-9 1-15,4-8 0 16,11-11 0-16,4-7 1 16,3-12 0-16,3-13-1 15,-1-6 2-15,-2-4-1 0,0 0 0 16,-5 5 1-16,-2 6 0 16,-9 11-1-16,5 10 1 15,-3 8 1-15,4 15 0 16,1 9 0-16,0 11 1 15,4 8 2-15,0 7 0 0,-1 4 1 16,-6 6 1-16,-5 5 1 16,-8 3 0-16,-7 2-7 15,-5 5 0-15,-14-1 0 0,-12 1 0 16,-1-7 0-16,-4-6 0 16,1-8 0-16,-7-19-23 15,8-10-59-15,2-11-3 16</inkml:trace>
  <inkml:trace contextRef="#ctx0" brushRef="#br0" timeOffset="10293.4723">16231 12581 351 0,'0'0'7'15,"0"18"3"-15,7 4 3 0,5 13 2 16,8 10 2-16,8 11 0 16,6 8 0-16,6 6 1 15,-2-2-5-15,-1-1-3 16,-4-13-3-16,-9-11-2 0,-10-14-2 16,-12-12-1-16,-14-16-1 15,-11-9-2-15,-15-21 0 16,-4-15-2-16,-9-17-1 0,-4-16 1 15,-2-9 0-15,11 0 1 16,5 0 0-16,15 2 2 16,16 10-1-16,13 10 2 15,24 18 0-15,15 14 0 0,22 13 0 16,8 8 0-16,4 11 0 16,-3 14 0-16,-3 12 0 15,-15 14 0-15,-13 6-1 16,-19 8-2-16,-19-4-7 15,-5 4-23-15,-16-5-46 0,-7-12-3 16</inkml:trace>
  <inkml:trace contextRef="#ctx0" brushRef="#br0" timeOffset="10939.6277">16907 12909 353 0,'0'0'5'16,"0"13"3"-16,9-1 3 0,2-1 1 15,2-2-1-15,7-2 1 16,-2-5 0-16,6-7 0 16,-3-16-5-16,-1-7-3 15,-9-10-1-15,-4-3-1 16,-7-2 1-16,-9-1 0 0,-4 5 1 16,-10 8 3-16,-1 11 1 15,-3 6 0-15,2 14 0 16,5 5-1-16,5 14-1 15,9 6-1-15,6 1-5 0,8 4-7 16,9-12-24-16,12-4-49 16,7-6-3-16</inkml:trace>
  <inkml:trace contextRef="#ctx0" brushRef="#br0" timeOffset="11391.6572">17111 12097 439 0,'0'0'3'16,"0"22"2"-16,0 8 1 15,11 15 1-15,3 12-1 16,7 14 1-16,5 8 0 0,6 9 1 16,3-1-4-16,1-8-5 15,10-5-18-15,-8-19-56 16,-1-15-5-16</inkml:trace>
  <inkml:trace contextRef="#ctx0" brushRef="#br0" timeOffset="12158.5308">17525 12462 361 0,'0'0'5'15,"0"10"2"-15,0 3 0 0,5 3 2 16,3 2-1-16,5 3 0 16,1 1 0-16,6-5 0 15,-2-5-5-15,6-9-1 16,1-6-1-16,-4-13 0 0,-2-9 0 16,-2-4-1-16,-2 0 1 15,1 5-1-15,1 11 1 16,4 10 0-16,5 9 1 15,4 18 2-15,8 12-1 16,4 12 3-16,2 7 0 0,-1 3 1 16,-6 2 1-16,-3 0-1 15,-11 0 0-15,-10 2-1 16,-11-3 0-16,-6 2-2 0,-17-3-1 16,-9-3-1-16,-4-8-2 15,-3-6-3-15,-6-14-6 16,4-10-22-16,13-16-48 15,-10-14-2-15</inkml:trace>
  <inkml:trace contextRef="#ctx0" brushRef="#br0" timeOffset="12573.461">18171 11615 413 0,'0'0'6'16,"-19"11"2"-16,4 10 1 16,-3 5 2-16,-2 17 0 0,0 14 1 15,1 21 0-15,5 13 0 16,11 13-5-16,11 8-2 15,13 5-2-15,15-7-1 16,13-8-4-16,10-17-4 0,12-13-18 16,6-22-54-16,1-21-5 15</inkml:trace>
  <inkml:trace contextRef="#ctx0" brushRef="#br0" timeOffset="12915.1384">18737 12428 384 0,'0'0'2'16,"0"0"-1"-16,0 0 0 15,-10-12 0-15,2-11-1 16,-5-17 0-16,-6-14 0 16,-4-18 2-16,-3-12 0 0,4-6 3 15,2-1 2-15,7 10 1 16,6 12 2-16,8 25 1 16,17 24 1-16,14 27-2 15,10 30-1-15,10 19-2 0,4 11-2 16,6 14-4-16,-7-1-15 15,-2 2-59-15,-4-7-5 16</inkml:trace>
  <inkml:trace contextRef="#ctx0" brushRef="#br0" timeOffset="13100.1012">18688 12248 466 0,'0'0'4'15,"0"0"-2"-15,0 0 1 16,0 0 0-16,9-15 0 16,12-2-1-16,8-10-3 15,15-2-5-15,6-17-27 0,8-3-45 16,20-4 0-16</inkml:trace>
  <inkml:trace contextRef="#ctx0" brushRef="#br0" timeOffset="13510.0134">18700 11505 379 0,'0'0'4'0,"12"13"0"15,4-1 0-15,13 8 1 16,17 5 2-16,11 1 2 15,13 8 0-15,18 4 2 16,8 1-1-16,3 3-1 0,2 1 0 16,-7 3-1-16,-6 1-1 15,-17 10-1-15,-16 6 0 16,-15 5-2-16,-20 5 0 0,-19 6-3 16,-6 1-3-16,-15 0-16 15,-11-5-59-15,-2-10-3 16</inkml:trace>
  <inkml:trace contextRef="#ctx0" brushRef="#br0" timeOffset="13900.2966">19826 11328 451 0,'0'0'3'0,"2"19"1"0,8 7 1 15,5 16 0-15,11 8 1 16,7 8 0-16,5 6 1 16,4 6 0-16,5-8-4 0,-3-5-5 15,-7-12-9-15,0-23-48 16,-11 0-20-16,-12-3-3 15</inkml:trace>
  <inkml:trace contextRef="#ctx0" brushRef="#br0" timeOffset="14059.4665">19826 11792 448 0,'0'0'0'0,"0"0"1"15,0 0-1-15,16-2 1 16,2-3-1-16,8-7 0 15,10-7-2-15,14-3-7 16,2-12-24-16,16 1-40 0,8 0-3 16</inkml:trace>
  <inkml:trace contextRef="#ctx0" brushRef="#br0" timeOffset="14576.1961">20572 11497 422 0,'0'0'2'0,"0"0"0"16,-1-4 2-16,1 4 1 0,-3-11 1 15,3 11 1-15,-6-17 2 16,1 6 1-16,5 11-1 16,-9-15-1-16,9 15-1 0,-10-12-1 15,10 12 0-15,-11-5-3 16,11 5 0-16,-13-7-1 15,13 7-2-15,-13-3 0 16,13 3 0-16,-14-2 0 16,14 2 0-16,-16-3 0 0,16 3 0 15,-14-2 0-15,14 2 0 16,-16-2 0-16,16 2 0 16,-13-2 0-16,13 2 0 15,-13 0 0-15,13 0 0 0,-14 0 0 16,14 0 0-16,-9 4-3 15,9-4 2-15,-12 11-1 16,12-11 1-16,-13 11-1 16,13-11 1-16,-13 19 0 0,6-8 0 15,1 4 1-15,3 1-1 16,-1 1 1-16,4 4 0 16,0 1 0-16,7-5 0 0,4-2 0 15,5-5 0-15,5-4 0 16,2-6 1-16,2-3-1 15,4-8-1-15,-2-2-1 16,-2 4-3-16,2 4-10 16,-3-4-26-16,-2 9-38 0,2 2-2 15</inkml:trace>
  <inkml:trace contextRef="#ctx0" brushRef="#br0" timeOffset="14819.8974">21011 11490 421 0,'0'0'0'16,"0"0"-6"-16,-7-8-17 16,7-9-46-16,-2-4-3 0</inkml:trace>
  <inkml:trace contextRef="#ctx0" brushRef="#br0" timeOffset="14945.64">20645 11136 452 0,'0'0'1'0,"-3"15"1"0,2-3-1 15,1 3 1-15,8 1-3 16,1-2-6-16,12-2-23 16,5-2-44-16,-1-10-3 15</inkml:trace>
  <inkml:trace contextRef="#ctx0" brushRef="#br0" timeOffset="15169.9554">20800 10590 446 0,'0'0'5'15,"0"0"3"-15,0 20 1 16,14 10 1-16,10 15 1 0,9 14 0 16,8 14 0-16,8 11-11 15,9 12 0-15,2 0 0 16,0 2 0-16,-5-12 0 15,-1-4 0-15,-14-16-72 0,-5-16-12 16</inkml:trace>
  <inkml:trace contextRef="#ctx0" brushRef="#br0" timeOffset="15559.9093">20618 11554 417 0,'0'0'3'16,"6"11"1"-16,0 1 0 15,6 1 0-15,2 1-1 16,10 3-15-16,3-6-57 0,2-6-1 16</inkml:trace>
  <inkml:trace contextRef="#ctx0" brushRef="#br0" timeOffset="16865.5323">22063 10821 357 0,'0'0'6'15,"0"0"5"-15,0 0 1 16,0 0 2-16,-8-2 2 0,8 2 1 16,-9-9 1-16,9 9 1 15,-6-14-5-15,6 14-3 16,-12-16-3-16,7 8 0 16,5 8-8-16,-14-12 0 0,14 12 0 15,-15-6 0-15,8 6 0 16,7 0 0-16,-16 3 0 15,6 2 0-15,1 8 0 16,-1-2 0-16,-1 8 0 0,2 0-4 16,2 4 2-16,-1 1 0 15,2-1 0-15,5 0 1 16,1-6 0-16,3-5 1 16,8-5 0-16,2-5 0 0,2-2 1 15,1 0-1-15,4-6 1 16,-5 6-1-16,0 0 1 15,-5 3-1-15,-3 6 0 16,-3 2 0-16,-3 1 0 0,-1 1-1 16,-1-4 1-16,1-9-1 15,-6 11-1-15,6-11 1 16,0 0-1-16,0 0 1 16,0 0-1-16,1-7 1 0,-1 7 0 15,10-7 1-15,-10 7 0 16,11-14 1-16,-4 1 0 15,-1-6 0-15,0-1 0 0,0-6 0 16,-2 2-2-16,0 0 1 16,-2 1 0-16,-2 7 0 15,0 2 0-15,0 14 1 16,-5-8 0-16,5 8 0 16,0 0 0-16,-8 0 0 0,8 0 0 15,0 0-1-15,0 0 1 16,-6 10-2-16,6-10 2 15,0 0-1-15,0 14 0 16,0-4 0-16,0 2 0 0,1 5 1 16,5 3-1-16,0-1 1 15,3 3 0-15,3-5-1 16,3 0 1-16,6-10 0 0,1-6 0 16,6-5 0-16,3-14 0 15,3-2-1-15,5-14-1 16,-1-2 0-16,-6-1 0 15,-3-2-1-15,-4 3 1 0,-11 0 0 16,-7 0-1-16,-10 4 1 16,-14 1-1-16,-10 4 0 15,-9-4 0-15,-13 5-1 16,-7-3-1-16,-12 2 1 16,-5 2 0-16,-8 10 3 0,1 9 1 15,0 9 2-15,5 24 1 16,8 16 1-16,14 22 1 15,18 19-1-15,16 15 0 16,19 16-3-16,20 0-2 0,18-1 0 16,14-6 0-16,16-12 0 15,13-18 0-15,5-14 0 16,4-22 0-16,8-13-17 16,-6-20-63-16,0-12-2 0</inkml:trace>
  <inkml:trace contextRef="#ctx0" brushRef="#br0" timeOffset="17531.7277">22501 10190 412 0,'0'0'5'15,"-9"5"2"-15,9-5 0 16,-14 9 1-16,14-9-2 15,-13 6 1-15,13-6 0 0,0 0-1 16,0 0-4-16,0-11-2 16,15 2-1-16,5 0 1 15,4 2 2-15,4-1 0 16,3 6 2-16,2 2 1 0,-1 4 0 16,-3 7 1-16,-1 11-1 15,-6 4 0-15,-6 7 0 16,1 4-2-16,-6 1 0 15,-3-1-3-15,2-1 0 16,2-7 0-16,2-6 0 0,5-3 0 16,5-7-2-16,1-4 0 15,3-1 1-15,-4 4 0 16,-1 2 2-16,-9 5 0 16,-2 3 1-16,-9 7 0 0,-4 1-2 15,-9 1 0-15,-4-5-4 16,1-1-16-16,-5 1-52 15,5-20-10-15</inkml:trace>
  <inkml:trace contextRef="#ctx0" brushRef="#br0" timeOffset="17776.2891">23097 10122 464 0,'0'0'4'15,"-11"0"1"-15,11 0-1 16,-15-21 1-16,6-2 0 16,2-12 0-16,-1-9 0 15,-3-14-3-15,8-2-7 0,-1-10-15 16,-1 9-57-16,5 5-3 15</inkml:trace>
  <inkml:trace contextRef="#ctx0" brushRef="#br0" timeOffset="18396.2559">22795 11725 395 0,'0'0'5'15,"0"0"0"-15,0 0 1 0,0 0 1 16,8 0 1-16,3-10 1 16,3-9 0-16,3-6 0 15,1-8-5-15,2-1-1 16,-2-5-2-16,-2 3 0 0,-4 4-1 15,-11 3 2-15,-1 15 0 16,-8 11 3-16,-7 3 0 16,-4 17 3-16,1 12 0 0,1 3 0 15,4 7 0-15,9 3-5 16,4-2-3-16,11-2 0 16,10-8 0-16,13-9 0 15,6-14 0-15,15-7-27 0,2-9-53 16,4-13-3-16</inkml:trace>
  <inkml:trace contextRef="#ctx0" brushRef="#br0" timeOffset="18923.0852">23177 11493 385 0,'0'0'4'0,"0"0"2"15,3 17 2-15,4-1 2 16,3 2 1-16,2 6 1 0,3 1-1 15,3 0 1-15,-2 0-4 16,1-9-2-16,-1-7-2 16,-3-13-2-16,-6-13 0 0,-3-12-2 15,0-9 0-15,-4-4-1 16,1-5 1-16,4 4-1 16,0 7 1-16,6 12 0 15,7 15 0-15,0 9 0 16,7 18 1-16,3 7 0 0,4 1-3 15,6 8-25-15,-3-5-49 16,-4-5-1-16</inkml:trace>
  <inkml:trace contextRef="#ctx0" brushRef="#br0" timeOffset="19327.1606">23616 10885 428 0,'0'0'4'0,"-1"11"2"16,2 4 0-16,7 8 1 0,11 8 2 16,3 10 0-16,7 7 1 15,6 6 1-15,3 2-2 16,-1-1-3-16,-2-2 0 0,-4-7-6 15,-8-6 0-15,-4-10 0 16,-11-11 0-16,-6-4 0 16,-2-15 0-16,-11 3 0 15,-7-6 0-15,-8-9 0 0,-3 2 0 16,-4-1 0-16,0 4 0 16,0 4 0-16,3 3 0 15,4 9 0-15,5 3 0 0,12 4 0 16,8 2 0-16,6-1 0 15,15-5 0-15,5-6 0 16,8-3 0-16,4-7-11 16,8-9-38-16,-1-5-32 15,-2-3-3-15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12:00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 3818 339 0,'0'0'7'0,"0"0"2"16,0 0 4-16,-12 0 2 16,12 0 1-16,-16-1 3 0,8 1 1 15,-8-3 3-15,-1-3-6 16,-2 0-3-16,-4 1-1 15,2-4-7-15,-4 1-6 16,-4-1 0-16,-1 3 0 0,-3-3 0 16,-1 3 0-16,-1 1 0 15,-6 2 0-15,-4 3 0 16,-5 0 0-16,2 5 0 16,-1 4 0-16,1 3 0 15,-1 4 0-15,3 0 0 0,4 4 0 16,-1-3 0-16,6 8 0 15,2-1 0-15,3 0 0 16,-1 5 0-16,6 2 0 0,2 2 0 16,2 3 0-16,3 6 0 15,3-2 0-15,4 2 0 16,1 0 0-16,2 3 0 16,5-5 0-16,1 0 0 15,4-4 0-15,5-2 0 0,3-2 0 16,8-3 0-16,-2-1 0 15,8-3 0-15,3-3 0 16,4 1 0-16,3-4 0 0,2 3 0 16,4-5 0-16,3 0 0 15,3 1 0-15,2-4 0 16,-3 1 0-16,2-5 0 16,2 2 0-16,-1-3 0 15,3-4 0-15,-1 0 0 0,2-2 0 16,-2 0 0-16,4 1 0 15,-2-1 0-15,3 1 0 16,-5 3 0-16,-1 1 0 0,0-1 0 16,-1 2 0-16,-2-1 0 15,1-2 0-15,-1 0 0 16,0 0 0-16,2-2 0 16,0-1 0-16,2 0 0 0,-1 0 0 15,-1 1 0-15,3 0 0 16,-3 0 0-16,-1-1 0 15,2-1 0-15,-6 1 0 16,2-3 0-16,-2 0 0 16,-1 0 0-16,3-8 0 0,-4-2 0 15,3-1 0-15,-2-2 0 16,1-4 0-16,2-2 0 16,-5 2 0-16,3 3 0 15,0 0 0-15,-5-1 0 0,2 6 0 16,-1-2 0-16,-4 1 0 15,1 2 0-15,-1-3 0 16,-2-3 0-16,0-1 0 0,0-2 0 16,-4-4 0-16,0-1 0 15,-6-5 0-15,2-2 0 16,0 0 0-16,-6-3 0 16,1 1 0-16,-3 2 0 0,-1 0 0 15,-3 0 0-15,2 2 0 16,-6 6 0-16,-1-6 0 15,-2 5 0-15,-2 0 0 16,-2-2 0-16,0-1 0 16,0-1 0-16,-3-3 0 0,-5 0 0 15,4 4 0-15,-6-4 0 16,-3 7 0-16,-2-1 0 16,-5 6 0-16,-3-2 0 15,-1 6 0-15,2 2 0 0,-7-1 0 16,2 3 0-16,0-4 0 15,-1 2 0-15,-2 0 0 16,-4 1 0-16,-3 0 0 0,1 1 0 16,-3 4 0-16,-5 1 0 15,6-4 0-15,-2 1 0 16,2 1 0-16,1 1 0 16,2-4 0-16,-3 2 0 15,2-2 0-15,-3 2 0 0,-6 1 0 16,3 3 0-16,-6-1 0 15,-1 1 0-15,3 0 0 16,1-1 0-16,1 4 0 16,3-2 0-16,6-3 0 0,-3 0 0 15,3 1 0-15,-6 2 0 16,0 2 0-16,-5 2 0 16,-2 2 0-16,0 6 0 15,-3-1 0-15,1 4 0 0,6 0 0 16,0-2 0-16,6 1 0 15,3-5 0-15,3 0 0 16,1-1 0-16,-2-6 0 0,7 2 0 16,-7-5 0-16,5-10-32 15,2-6-51-15,-5-4-4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15:13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16089 5433 395 0,'0'0'4'0,"-7"0"1"16,7 0 0-16,-14 3 1 15,14-3-1-15,-16 5 0 0,7-3 1 16,0 3-1-16,9-5-3 15,-10 17-1-15,6-1 0 16,2 5 0-16,2 9 0 16,0 7 0-16,0 6 1 15,5 4 1-15,-2 8-2 0,-1 4 0 16,-2 0 0-16,0 2 1 16,-2 5-1-16,-7-3 0 15,0 1-1-15,0-2 1 16,-6-2 1-16,5-5 0 0,1 0 0 15,0-7-1-15,3-6 0 16,5-4 1-16,1-5-1 16,3-3-1-16,9-7 0 15,-2-4-1-15,1 0 1 0,3-4 0 16,-2-5-1-16,-5-1 1 16,-7-9 0-16,16 14 0 15,-16-14 0-15,9 18 0 0,-3-9 0 16,-2 3 0-16,3 2 0 15,1-1 0-15,6 2 0 16,0-3 0-16,4 0 0 16,3-7 0-16,1 1 1 0,6-4 0 15,2 0-1-15,2-2 0 16,2 0 1-16,2 1 0 16,4-1-1-16,0 1 0 15,5 6 1-15,1-4-1 0,1 3 0 16,4-3 0-16,0 0 0 15,5-3 0-15,0 0 1 16,1 0 0-16,1 0-1 16,1-3 0-16,1 1 1 15,0-1 0-15,2-1 0 0,-2 4-1 16,0 0 1-16,0 0-2 16,4 0 2-16,-3 6-1 15,-1-3 0-15,1-3 0 0,0 5 1 16,1-1-1-16,0-1 1 15,1 0-1-15,-1 3 1 16,-2-3-1-16,3 0 1 16,-5 3-1-16,1 0 0 0,-2-4 0 15,0 5 0-15,1-1 0 16,0 3 0-16,1 0 0 16,-4-1 0-16,0-1 1 15,1 0-1-15,1-1 0 0,-2 1 1 16,-1-3-1-16,1-1 1 15,3-3 0-15,0 0 0 16,3-3-1-16,1-1 1 16,-3-1 0-16,1-1-1 15,-4 0 1-15,6 0-1 0,-6 0 0 16,4-3 1-16,-4 6 0 16,0-2-1-16,2 0-1 15,-2 3 1-15,0 0 1 0,1 1-1 16,1-1 0-16,-2 4-1 15,0-7 1-15,1 0 0 16,-2 0 0-16,0-7 0 16,1-3-1-16,-3 0 0 0,-1-4 1 15,-3-2 0-15,-2 1 0 16,-4-2 0-16,-4 1 0 16,-8 2 0-16,-6 3 0 15,-3-3 1-15,-7-2 1 0,-5 3-1 16,-6-5 0-16,-1-4 0 15,-2-1 0-15,2-8 0 16,-1-6-1-16,0-1 1 16,2-4-2-16,0-4 1 0,3-4 0 15,-1 4-1-15,-1-2 1 16,-2 1-1-16,-2-1 1 16,0 4 1-16,-1 1-2 15,0-1 1-15,-2-1-1 0,-1 2 1 16,0 3 0-16,3 4 0 15,-2 7 0-15,0 2 0 16,1 9 0-16,-3 5 1 16,0 9-1-16,4 9 1 0,-5-8-1 15,5 8 0-15,0 0 1 16,0 0-1-16,-9 0 1 16,9 0-1-16,-11 3 1 15,2-3 0-15,-2 0-1 0,-4 0 1 16,-1-7-1-16,-4-6 0 15,-6-3 0-15,2 1 0 16,-7-6 1-16,-1 2-1 16,-3-1 0-16,-2 0 1 0,-7 3-1 15,-2 1 0-15,-3 3 0 16,-4 3 0-16,-3 1 1 16,-4 4-1-16,-6 2 0 15,-3-1-1-15,0 3 1 0,-6 1 1 16,-3 0-1-16,0 0 0 15,-2 0-1-15,-3 3 2 16,-2 0-1-16,4 1 0 16,-8 4 0-16,4 1 0 0,-4-1 0 15,0 2 0-15,-3 1 0 16,-2-2 0-16,0 1 0 16,-3-2 1-16,2 0 0 0,2-4-1 15,-4 1 1-15,4-3-1 16,-1-2 0-16,3 0 1 15,-2 0-1-15,0 0 1 16,4 0-2-16,-2 0 1 0,-2-2 0 16,3-1 0-16,-1 0 0 15,-3 0 1-15,2 0-1 16,-1 0 0-16,1 3 1 16,-5-2 0-16,4 2 1 15,-1 0-2-15,2-2 0 0,1 1 0 16,-3-3 0-16,7 4-3 15,2-3-2-15,6 1-3 16,0 1-4-16,4 1-8 16,4 1-38-16,9-1-22 0,4 0-2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17:25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9592 4414 308 0,'0'0'6'0,"0"0"5"15,0 0 2-15,0 0 3 16,0 0 4-16,0 0 2 15,8 18 0-15,-3-1 0 0,3 2-4 16,3 12-4-16,-1 2-2 16,5 12-3-16,-2 3-4 15,4 9-1-15,-3 7-1 16,3 1-1-16,-2 10 0 0,-4 3-3 16,-2 4 1-16,-3 5 0 15,-5 3 1-15,-2 4-1 16,-1-2 2-16,-3 4-2 15,-6-2 0-15,3-5 0 16,-1-4 0-16,5-6 0 0,3-7 0 16,1-6 0-16,8-12 0 15,9-6 0-15,8-10 0 16,8-11-2-16,8-9 0 0,11-7 1 16,8-9 0-16,11-4 0 15,7-9 1-15,9-7-1 16,6-1 1-16,6-1 0 15,-1-1 0-15,10 0 0 0,-2 7 0 16,1 1 0-16,0 5 0 16,-2 3 0-16,4 7 0 15,-6 10 1-15,-1 3-1 16,-3 5 0-16,1 4 0 0,-4 7 1 16,-3 1-1-16,2-1 0 15,-2 5 0-15,0-4 0 16,-4 1-1-16,1 1 1 15,-3-6-1-15,-1-5 1 16,-1-1-1-16,-7-8 1 0,-3-8 0 16,-4-6 0-16,-4-14 0 15,-7-14 1-15,-6-11-1 16,-2-15 1-16,-4-13-1 0,-6-8 1 16,-2-11-1-16,-1-3-1 15,-4-9 1-15,-2-1-1 16,-3-6 1-16,-6-4-1 15,-2-3 1-15,-3-3-1 0,-4-5 1 16,-5 2 0-16,-4 0 0 16,-6 5 0-16,-2 11 1 15,-5 10 0-15,-6 10 0 16,-3 17 0-16,-2 9 0 0,-1 13 0 16,-3 11 1-16,-1 8 0 15,0 5-2-15,-4 11 0 16,-7 1 0-16,-1 4 0 15,-1 1 0-15,-4 2 0 16,-7-3 0-16,-3-1 0 0,-5-1 0 16,-2-7 0-16,-6-5 0 15,-4-2 0-15,-8-3 0 16,-6 2 0-16,-8-3 0 0,-5 0 0 16,-8 5 0-16,-9 0 0 15,-4 5 0-15,-10 3 0 16,1 1 0-16,-13 2 0 15,3 4 0-15,-10 0 0 0,3 3 0 16,-6 0 0-16,-3 6 0 16,1 0 0-16,0 3 0 15,5 3 0-15,7 1 0 16,7 1 0-16,3 0 0 0,16 3 0 16,5-3-10-16,14-6-63 15,12 10-11-15</inkml:trace>
  <inkml:trace contextRef="#ctx0" brushRef="#br0" timeOffset="25579.2473">13269 5178 334 0,'0'0'9'16,"0"0"3"-16,0 0 4 16,-8 0 0-16,8 0 1 15,0 0 1-15,0 0 2 0,12 0 0 16,10 1-8-16,8-2-3 15,6-3-2-15,10-7-1 16,6 2-1-16,6-4-2 16,3-7-6-16,3-1-14 15,-6-8-58-15,2-1-5 0</inkml:trace>
  <inkml:trace contextRef="#ctx0" brushRef="#br0" timeOffset="26596.1122">14212 4468 312 0,'0'0'7'0,"0"0"3"0,0 0 2 16,-9 10 1-16,8-2 3 16,1 6 2-16,0 7 3 15,4 8 0-15,7 3-5 16,2 11-1-16,4 3-3 0,1 8-1 16,2 2-2-16,3 1-2 15,0-7-2-15,-4-4-2 16,-2-4 0-16,-3-8-3 0,-2-8 0 15,-4-7 0-15,-8-19 0 16,0 0 0-16,0-6 0 16,-10-23 0-16,-5-17 0 15,-6-15 0-15,0-14 0 0,-6-6 0 16,2-5 0-16,3-1-2 16,5 10 0-16,4 9 0 15,4 18 0-15,9 21 1 16,9 21 0-16,11 18 1 15,4 23 1-15,9 18 1 0,2 8-1 16,7 10 1-16,-4-1 0 16,3-4 0-16,-3-12-2 15,-8-18 0-15,-3-17 0 16,-7-20 0-16,-4-25 0 0,-7-19 0 16,0-13 0-16,-5-10 0 15,3 0 0-15,-4 6 0 16,5 14 0-16,6 15 0 0,0 24 0 15,8 18 0-15,5 27 0 16,4 18 0-16,1 10 0 16,5 0 0-16,1 2 0 15,-3-13 0-15,9-12-51 0,-4-11-29 16,-7-20-2-16</inkml:trace>
  <inkml:trace contextRef="#ctx0" brushRef="#br0" timeOffset="27040.9683">15065 4352 250 0,'0'0'7'16,"0"0"5"-16,0 0 3 0,-8 0 5 16,8 0 1-16,-3 10 3 15,3-10 2-15,-4 14 1 16,4-4-5-16,0 4-4 0,0 3-3 16,0 4-3-16,5 5-2 15,-1 6-2-15,5 4-2 16,1-1-1-16,5-1-3 15,2-4 0-15,2-5 0 16,4-7-1-16,-1-14 1 16,2-8-3-16,-3-15 0 0,-2-3 0 15,0-5 0-15,0 3 0 16,-5 7 1-16,5 7-2 16,-1 10 2-16,1 7 1 0,4 11-1 15,0 3 1-15,0-1-1 16,-2-1-3-16,2-13-8 15,-3-6-18-15,2-13-49 16,-12-14-1-16</inkml:trace>
  <inkml:trace contextRef="#ctx0" brushRef="#br0" timeOffset="27308.1477">15337 3754 399 0,'0'0'9'0,"0"0"2"0,0 0 3 15,-2 21 1-15,4 4 1 16,8 21 1-16,11 8 1 16,2 14-6-16,8 10-12 15,4 8 0-15,3-2 0 0,2-4 0 16,-1-10 0-16,-4-12 0 15,1-14 0-15,-7-16 0 16,0-10-40-16,-5-14-41 16,-5-6-4-16</inkml:trace>
  <inkml:trace contextRef="#ctx0" brushRef="#br0" timeOffset="27572.9759">15669 3783 373 0,'0'0'7'15,"0"0"6"-15,0 0 2 16,7 12 1-16,4 10 2 16,2 11 1-16,6 10 1 15,8 10 1-15,2 13-12 16,4 0-9-16,1 6 0 0,-2-6 0 15,2-3 0-15,-6-9 0 16,1-5 0-16,-12-17-8 16,4-7-37-16,5-4-36 15,-20-11-3-15</inkml:trace>
  <inkml:trace contextRef="#ctx0" brushRef="#br0" timeOffset="27749.8887">15760 4216 460 0,'0'0'5'0,"0"0"0"16,0 0 1-16,0 0 0 15,6 0 1-15,8 0 0 16,9-6 0-16,5-8-1 0,10 0-10 16,2-6-14-16,5 1-58 15,1 3-4-15</inkml:trace>
  <inkml:trace contextRef="#ctx0" brushRef="#br0" timeOffset="27841.9732">16238 4210 401 0,'0'0'6'0,"0"0"-1"0,0 0 0 16,0 0 0-16,3-8-11 15,1-14-34-15,0-4-26 16,0-7-2-16</inkml:trace>
  <inkml:trace contextRef="#ctx0" brushRef="#br0" timeOffset="27934.1594">16173 3843 466 0,'-1'10'8'0,"-6"4"2"16,-4 8 0-16,-2 5 0 15,1 2-3-15,6 6-7 16,1-5-7-16,-3 2-65 16,13-9-9-16</inkml:trace>
  <inkml:trace contextRef="#ctx0" brushRef="#br0" timeOffset="28462.9597">16592 4091 358 0,'0'9'7'16,"6"12"3"-16,8 9 2 0,5 8 2 16,3 7 0-16,3 3 2 15,0 0 1-15,-1 4 0 16,0-14-6-16,-13-16-3 0,-8-13-2 15,-7-14-2-15,-15-27-2 16,-8-20-1-16,-10-19-3 16,-5-15 0-16,1-11-1 15,4 1 0-15,9 2-1 0,8 7 1 16,12 15 0-16,12 19 0 16,20 23 2-16,7 21 0 15,10 13 1-15,5 18 1 16,-6 15 4-16,-2 7 0 0,-10 7 2 15,-9 7 1-15,-11-2-1 16,-8-4-1-16,-12-5-6 16,-7-19 0-16,-1-7 0 15,-7-21-29-15,8-8-49 16,4-12-4-16</inkml:trace>
  <inkml:trace contextRef="#ctx0" brushRef="#br0" timeOffset="29083.3136">17223 3931 387 0,'0'0'5'0,"-5"0"0"16,5 0 1-16,-20-21 1 15,8 3 0-15,-7-8-1 16,1-6 1-16,-3-7-1 0,4-2-4 16,2-4-2-16,7 2 0 15,4 3 0-15,5 7 0 16,13 4 0-16,9 8 1 0,2 7 1 16,3 2 1-16,3 8 1 15,0 5 1-15,0 6 1 16,1 9-1-16,-6 5 2 15,-2 9-1-15,-1 5 0 0,1-1 0 16,0-1-1-16,-5-4-2 16,6-9 0-16,-3-7 0 15,3-11-2-15,0-10 0 16,-3-8-1-16,-4-11-1 16,0-5 0-16,-5-5 0 0,-11 2 1 15,-3 2-1-15,-12 4 1 16,-8 6 1-16,-4 14 0 15,-2 4 0-15,-3 10 0 16,6 14 0-16,2 7-1 0,11 4-4 16,5-1-11-16,11-7-38 15,9-3-26-15,3-10-1 16</inkml:trace>
  <inkml:trace contextRef="#ctx0" brushRef="#br0" timeOffset="29284.8735">17540 2910 449 0,'1'7'6'0,"5"21"2"15,5 14 2-15,3 11 1 16,7 17 0-16,9 8 0 16,2 9-6-16,5 4-5 0,1-4 0 15,3-16 0-15,-6-10 0 16,0-12 0-16,-10-16-6 15,3-16-61-15,-7-1-15 16</inkml:trace>
  <inkml:trace contextRef="#ctx0" brushRef="#br0" timeOffset="29480.9522">17554 3471 455 0,'0'0'5'15,"0"0"0"-15,0 0 0 16,0 0 1-16,12 4-1 16,9-6 2-16,9-7-1 0,7-9 0 15,14-3-5-15,11-4-6 16,8-11-12-16,11-5-57 16,7 5-5-16</inkml:trace>
  <inkml:trace contextRef="#ctx0" brushRef="#br0" timeOffset="29921.1009">18180 3320 355 0,'0'0'5'15,"0"0"3"-15,18 0 1 16,-8-8 0-16,5-6 0 0,-2-6 0 15,5-3 1-15,-3-5 0 16,-2-5-2-16,-5 1 0 16,-6-2 1-16,-2 12 2 15,-7 5 1-15,-3 12 0 0,-6 8 1 16,1 14-1-16,-1 13-10 16,5 7-2-16,3 8 0 15,8-2 0-15,7 0 0 16,9-4 0-16,10-13 0 15,5-12 0-15,8-3-2 0,2-13-78 16,3-14-3-16</inkml:trace>
  <inkml:trace contextRef="#ctx0" brushRef="#br0" timeOffset="30040.7996">18653 3266 334 0,'0'0'-3'15,"0"-8"-26"-15,-2-11-31 16,1-3-2-16</inkml:trace>
  <inkml:trace contextRef="#ctx0" brushRef="#br0" timeOffset="30174.8349">18579 2888 438 0,'0'0'7'0,"-16"0"3"16,4 0-1-16,-2 5 1 16,1 2 0-16,1 3 0 15,-1 3-1-15,5-4-1 0,8 10-11 16,3-5-6-16,15 1-7 15,2 3-10-15,6-2-20 16,6 5-33-16,-1-4-3 16</inkml:trace>
  <inkml:trace contextRef="#ctx0" brushRef="#br0" timeOffset="30370.9739">18808 3185 269 0,'0'0'8'16,"0"0"4"-16,0 0 4 15,1-12 3-15,-1-2-1 16,0-15 1-16,0-3 1 0,0-4 2 15,3-3-8-15,-2-2-2 16,3 7-1-16,3 7 1 16,1 11 0-16,1 16 1 15,9 19-1-15,-1 13-1 0,5 7 0 16,7 6-11-16,-3-1 0 16,9-6-43-16,-4 2-36 15,-2-8-4-15</inkml:trace>
  <inkml:trace contextRef="#ctx0" brushRef="#br0" timeOffset="30907.0055">15917 5175 400 0,'0'0'7'0,"0"0"2"16,-11 0 2-16,0 7 1 15,-4 7 0-15,0 6 2 0,-3 9 1 16,1 9-1-16,1 7-5 16,11 12-3-16,5-1-4 15,5-1-2-15,14-6 0 16,13-6-3-16,2-21-14 15,16-9-61-15,1-13-4 16</inkml:trace>
  <inkml:trace contextRef="#ctx0" brushRef="#br0" timeOffset="31179.574">16325 5421 431 0,'0'0'5'15,"2"13"1"-15,-1-4 0 16,-1-9 0-16,10 14 0 15,-3-14 0-15,5-1 0 0,3-9 0 16,-3-15-5-16,1-9-1 16,-1-7 0-16,-7-6 0 15,-5 1 1-15,-2 4 1 16,-14 9 2-16,-5 7 0 0,-8 15 1 16,-2 11 0-16,1 19 0 15,0 13-1-15,8 5-2 16,4 5-2-16,10 0 0 15,10-3 0-15,11-14-12 0,18-18-49 16,6-4-21-16,6-5-1 16</inkml:trace>
  <inkml:trace contextRef="#ctx0" brushRef="#br0" timeOffset="31883.3414">16574 5044 260 0,'0'0'6'16,"0"0"2"-16,0 0 3 16,0 0 4-16,0 0 1 15,-1 11 5-15,1-11 0 0,0 0 2 16,0 8-3-16,0-8-4 15,0 11-2-15,0-11-4 16,2 18-2-16,2-4-2 16,1-3-2-16,0 5-1 0,3 1 0 15,0 0-1-15,1 0 0 16,0 3 0-16,3-1 0 16,0 0 0-16,2 0 0 15,-1 2-1-15,0-1 0 0,3-2 0 16,0-1 0-16,-1-5 0 15,-3-5-2-15,-2-7 1 16,1-7-1-16,-5-14 0 0,0-11 0 16,-4-7-1-16,0-5 0 15,-1-2 0-15,2 5 1 16,0 5-1-16,6 12 1 16,4 13 1-16,6 11 1 15,2 11 0-15,3 10 1 0,5 1-1 16,-1-1 1-16,-2-2 0 15,-2-8-1-15,-5-11 0 16,-2-4 0-16,-7-14 0 0,1-1-1 16,-4 0 2-16,1-3-1 15,2 10 1-15,6 9 0 16,6 3-1-16,4 15 0 16,8 7-1-16,3 2-7 15,6-7-26-15,5 5-44 0,-3-7-3 16</inkml:trace>
  <inkml:trace contextRef="#ctx0" brushRef="#br0" timeOffset="32370.9671">17444 5075 414 0,'0'13'6'0,"7"8"1"15,3 8 2-15,2 8 1 16,3 1 1-16,1 5-1 16,-1-1 2-16,0-3-2 15,-2-15-6-15,-6-14-1 0,-7-15-2 16,-8-20-3-16,-7-16 1 16,-7-14-1-16,-1-12 0 15,-3-7 1-15,3 1 0 16,3 1 0-16,5 9 1 0,6 12 0 15,9 16 1-15,8 17 1 16,12 16 0-16,5 15 0 16,0 10 1-16,2 11 0 15,-3 5 0-15,-6 4 0 0,-5-3-1 16,-8-5-3-16,-5-8-6 16,-8-17-15-16,-17-10-56 15,6-15-3-15</inkml:trace>
  <inkml:trace contextRef="#ctx0" brushRef="#br0" timeOffset="32581.6529">17426 4284 483 0,'1'9'5'0,"3"11"1"15,2 16 0-15,7 10 3 16,7 13-7-16,4 12-2 0,8 11 0 15,2 6 0-15,8-5 0 16,1-5 0-16,1-13 0 16,2-12 0-16,-9-10-41 15,4-18-43-15,-5-12-3 16</inkml:trace>
  <inkml:trace contextRef="#ctx0" brushRef="#br0" timeOffset="33020.5669">17986 4749 362 0,'0'0'4'0,"0"0"3"0,15-6 0 16,-7-2 2-16,4-6 0 15,1-7-1-15,4-4 0 16,-5-8 1-16,0-2-3 15,-4 0 0-15,-7-2 1 16,-1 7 2-16,-10 5 1 16,-2 11 2-16,-2 14-1 0,-1 9 1 15,3 18 0-15,6 10-9 16,5 9-3-16,4 3 0 16,11 5 0-16,10-8 0 0,11-7 0 15,5-17 0-15,12-8-31 16,0-14-49-16,1-9-4 15</inkml:trace>
  <inkml:trace contextRef="#ctx0" brushRef="#br0" timeOffset="33295.4969">18233 4408 441 0,'0'0'4'0,"6"16"0"16,8 3 1-16,9 4 0 15,7 0 0-15,6 4 0 0,10 2 1 16,6-3-3-16,7-1-7 15,-1-12-31-15,1-6-42 16,-7-5 0-16</inkml:trace>
  <inkml:trace contextRef="#ctx0" brushRef="#br0" timeOffset="33581.1161">18430 4803 414 0,'0'0'4'0,"0"0"3"15,-7-8 2-15,7-4 2 16,3-5 1-16,5-8 0 0,7-10 1 15,4-7 0-15,10-9-2 16,2-12-6-16,8-3-5 16,-3-6 0-16,5 2-10 15,-3-1-67-15,-1 4-3 0</inkml:trace>
  <inkml:trace contextRef="#ctx0" brushRef="#br0" timeOffset="60408.099">9437 11768 365 0,'0'0'5'0,"-2"-14"1"16,-6 0 1-16,0-7 0 16,-7-5 0-16,-3-6 1 15,-6 0 0-15,-9-4-1 16,-4 1-6-16,-5 7-3 0,-9 5-2 16,-5 13-1-16,-8 6 0 15,-8 8 0-15,-5 13 2 16,-6 11 2-16,-6 9 3 0,-4 10 4 15,-5 11 2-15,0 12 1 16,2 10 1-16,-4 12-1 16,9 8 0-16,3 10-2 15,6 7-2-15,7 7 0 16,13 3-1-16,12 3-1 0,14 4-1 16,17-6-1-16,16-3-1 15,14-1 0-15,22-5-1 16,18-8 0-16,16-7-1 15,18-12 0-15,17-12 1 0,9-8 0 16,12-13 0-16,13-9 0 16,4-11 3-16,7-13 1 15,3-9 0-15,5-10 1 16,-1-7 0-16,3-12 0 0,-3-13 1 16,-3-13 0-16,0-15 0 15,-10-15-2-15,-6-14 1 16,-9-17-1-16,-10-12-3 0,-12-15 0 15,-11-13 0-15,-17-8 0 16,-13-9 0-16,-12 0 0 16,-18-1 0-16,-20 5 0 15,-14 6 0-15,-24 9 0 16,-19 16 0-16,-20 6 0 0,-17 13 0 16,-23 6 0-16,-16 11 0 15,-13 10 0-15,-19 15 0 16,-4 16 0-16,-9 15-7 15,7 29-75-15,0 23-2 0</inkml:trace>
  <inkml:trace contextRef="#ctx0" brushRef="#br0" timeOffset="61462.952">10889 13144 345 0,'0'0'4'16,"0"0"3"-16,0 0 5 15,3-7 1-15,5 3 4 16,7-1 0-16,5-1 0 0,7-2 2 15,9-2-4-15,8 3-4 16,6-3-3-16,8 0-3 16,3-1-4-16,2 0-5 15,-2-1-15-15,-2 0-56 16,-1 9-4-16</inkml:trace>
  <inkml:trace contextRef="#ctx0" brushRef="#br0" timeOffset="61741.2148">11237 13122 429 0,'1'11'4'0,"4"4"1"16,4 13 2-16,2 9 0 15,3 6 1-15,3 10 0 16,4 0 0-16,1 7-4 0,0-12-14 16,4-7-65-16,-1-6-5 15</inkml:trace>
  <inkml:trace contextRef="#ctx0" brushRef="#br0" timeOffset="62540.9642">11918 13280 408 0,'0'0'3'16,"0"0"2"-16,0 0 1 0,0 0 2 16,-9-5 1-16,9 5 1 15,-8-11 1-15,8 11 1 16,-16-17-3-16,16 17-1 15,-15-15-2-15,5 8-1 0,1 0-1 16,0 1-1-16,-3-1 1 16,2 2-4-16,1-1 0 15,-3 1 0-15,3-3 0 16,0 3 0-16,-2-1 0 16,2 0 0-16,9 6 0 0,-17-10 0 15,17 10 0-15,-12-7 0 16,12 7 0-16,0 0 0 15,-11-4 0-15,11 4 0 0,0 0 0 16,0 0 0-16,-12 0 0 16,12 0 0-16,-10 1 0 15,10-1 0-15,-9 8 0 16,9-8 0-16,-16 15 0 0,10-1 0 16,-1 2 0-16,1 4 0 15,0 2 0-15,2 5-3 16,0 4 1-16,4 1 0 15,0 1 0-15,3-3 0 0,4-4 0 16,4-6 0-16,3-6 0 16,2-8 0-16,2-6 0 15,2-11 0-15,0-6 0 16,0 2 0-16,2 1 0 0,1 3 0 16,-1 8 1-16,1 3 0 15,-1 3 0-15,0 6 0 16,0 4-5-16,-7-9-7 15,6-2-25-15,-8-5-39 16,0-14-1-16</inkml:trace>
  <inkml:trace contextRef="#ctx0" brushRef="#br0" timeOffset="62729.0923">12091 12651 439 0,'0'0'4'16,"9"24"3"-16,0 13 1 15,5 14 2-15,4 16-1 16,4 12 1-16,5 9 0 16,5 7 0-16,-3-4-6 0,0-9-4 15,-3-18-3-15,0-14-10 16,-7-21-9-16,-1-29-54 16,-9 0-7-16</inkml:trace>
  <inkml:trace contextRef="#ctx0" brushRef="#br0" timeOffset="62927.0094">12090 13203 438 0,'0'0'6'0,"0"9"0"16,0-9 0-16,5 13 2 15,4-9 0-15,9-3 0 0,3-1 1 16,12-1-1-16,5-13-8 15,11-4-7-15,3-8-19 16,0-1-51-16,14 2-3 16</inkml:trace>
  <inkml:trace contextRef="#ctx0" brushRef="#br0" timeOffset="63559.1581">12791 13145 392 0,'0'0'6'0,"0"0"2"15,0 0 3-15,-12-3 2 16,12 3 0-16,0 0 1 16,-12-9 0-16,12 9 1 15,-10-3-5-15,10 3-3 0,-12-7-1 16,12 7-4-16,-15-8-2 16,15 8 0-16,-19-9 0 15,10 4 0-15,-3 0 0 0,5 1 0 16,-4-1 0-16,1 0 0 15,2-1 0-15,-2 2 0 16,10 4 0-16,-16-9 0 16,16 9 0-16,-13-5 0 15,13 5 0-15,-11-5 0 0,11 5 0 16,-8-2 0-16,8 2 0 16,-9 0 0-16,9 0 0 15,-13 7 0-15,13-7 0 16,-11 19 0-16,4-1 0 0,0 1 0 15,2 4 0-15,0 4 0 16,4 6 0-16,1 0 0 16,0 2-4-16,6-3 1 0,5-3-2 15,0-9 0-15,3-6 0 16,3-12-1-16,3-9-1 16,-3-12 1-16,4-8 0 15,-2 1 0-15,-3-3 2 0,6 9 0 16,-3 8 2-16,3 12 1 15,0 7 1-15,-1 12-1 16,6 8-17-16,8 3-54 16,-13-2-1-16</inkml:trace>
  <inkml:trace contextRef="#ctx0" brushRef="#br0" timeOffset="64115.1986">13256 12414 399 0,'0'0'6'0,"5"24"3"0,5 6 1 16,5 6 2-16,5 14 0 16,0 6 0-16,7 11 1 15,1 5 1-15,0-2-7 16,-2-10-2-16,-3-5-2 0,-5-11-2 15,0-13-3-15,-9-7-1 16,2-11 0-16,-11-13-1 16,11 0 0-16,-9-10-1 15,-1-6 1-15,1-2 2 16,-1 0 0-16,1-3 1 0,6 3 0 16,1 1-1-16,4 5 1 15,5 1 0-15,1 11 1 16,5 0 0-16,0 7 0 15,0 6 1-15,-4 4 2 0,-4 4 0 16,-5 3 1-16,-9-4 0 16,-4-1 0-16,-15-5 0 15,-4-6-1-15,-7-1 0 0,-1-4-3 16,-3-3-3-16,6 0-15 16,-1 10-49-16,10-9-13 15</inkml:trace>
  <inkml:trace contextRef="#ctx0" brushRef="#br0" timeOffset="64456.994">13999 12990 433 0,'0'0'5'0,"-9"4"0"16,9-4-2-16,-10 3 0 15,10-3-5-15,-10-7-4 16,4-11-8-16,-3-11-6 16,1-6-4-16,-7-9-1 0,5-4 12 15,-7 1 10-15,-2 2 8 16,1 11 9-16,-5 10 10 15,7 13 3-15,0 5 0 0,16 6-2 16,-14 17-9-16,9-7-13 16,9 7-13-16,1-9-18 15,5 3-49-15,13-2-2 16</inkml:trace>
  <inkml:trace contextRef="#ctx0" brushRef="#br0" timeOffset="64686.8153">14108 12973 413 0,'0'0'2'16,"0"0"0"-16,0 0 1 15,0-7-1-15,0-8 1 16,0-7-1-16,-1-4 2 0,0-3 1 16,0-2-1-16,1 1 1 15,0 4 2-15,4 10 1 16,6 11 0-16,2 12 0 15,6 16 1-15,3 9-3 0,3 4-4 16,7 5-17-16,11-3-60 16,-11-3-3-16</inkml:trace>
  <inkml:trace contextRef="#ctx0" brushRef="#br0" timeOffset="65202.2167">14439 12158 428 0,'0'0'6'0,"-2"17"2"0,1 5 2 15,1 11 0-15,0 18 1 16,8 15 1-16,6 9 0 16,7 11 0-16,5 5-10 0,6-6-2 15,2-7 0-15,3-10 0 16,-2-19 0-16,-5-10 0 15,-7-17 0-15,-7-11 0 16,-8-11 0-16,-6-8 0 0,-7-10 0 16,-9-10 0-16,-8-5-2 15,-5-4 0-15,-5-1 1 16,-1 6-1-16,-1 4 1 16,1 11 2-16,4 9-1 15,5 9 1-15,8 14 1 0,8 9-1 16,6 8 2-16,4 1-3 15,10-1 0-15,10-2 0 16,7-7 0-16,5-4 0 16,5-12-7-16,6-6-13 0,3-6-58 15,0-10-4-15</inkml:trace>
  <inkml:trace contextRef="#ctx0" brushRef="#br0" timeOffset="65564.4902">14986 12850 483 0,'0'0'3'0,"0"0"-1"16,0 0 1-16,0 0-3 16,0 0-3-16,5-17-10 0,-5-10-18 15,0-8-29-15,-1-7-12 16,-1 0 13-16,-8-1 30 16,-1 1 21-16,-2 11 12 15,-4 11 12-15,0 14 22 0,2 8 28 16,-2 10 7-16,3 4-16 15,7 2-32-15,6 4-19 16,0-8-14-16,8-2-22 16,11-4-48-16,0-6-4 0</inkml:trace>
  <inkml:trace contextRef="#ctx0" brushRef="#br0" timeOffset="65879.2937">15229 12806 422 0,'0'0'1'0,"0"0"-1"0,-1-8 1 15,-1-9 0-15,-1-6 1 16,-1-5-1-16,1-4 2 16,2 0 0-16,1 0 1 15,0 5-1-15,1 8 2 16,-1 19-1-16,16 0 1 0,1 14-2 16,-1 10-3-16,3 1-10 15,9-8-59-15,-1 13-5 16</inkml:trace>
  <inkml:trace contextRef="#ctx0" brushRef="#br0" timeOffset="66414.9342">15603 12443 421 0,'0'0'4'0,"0"0"2"15,0 0 2-15,-11-10 0 0,11 10 2 16,0 0 1-16,-13-5 0 16,13 5 1-16,0 0-3 15,-10 1-2-15,10-1-3 0,-7 9-4 16,7-9 0-16,-7 9 0 16,7-9 0-16,-9 11 0 15,9-11 0-15,-10 4 0 16,10-4 0-16,-10 3 0 15,10-3 0-15,-13 8 0 0,4 3 0 16,0 1 0-16,-1 8 0 16,2-1-4-16,-2 8 0 15,3 0 0-15,0-1 0 16,5-2 1-16,2-4 1 0,0-8 1 16,0-12 0-16,15 0 1 15,-3-12 0-15,0-3 0 16,4-3 1-16,1 1 0 15,6 5 1-15,0 8-1 0,0 7 1 16,6 16-1-16,-3 8 1 16,2 11 0-16,-1 11 1 15,-4 4 0-15,-2 6 0 0,-6 5-1 16,-7-1-2-16,-8 2 0 16,-7 0 0-16,-9-4 0 15,-10-8 0-15,-7-9 0 16,-2-12 0-16,-10-18 0 15,9-14-40-15,-6-11-42 0,2-14-3 16</inkml:trace>
  <inkml:trace contextRef="#ctx0" brushRef="#br0" timeOffset="67005.2303">16515 12607 424 0,'0'11'4'0,"0"13"0"15,10 14 2-15,4 11-1 16,6 9 1-16,5 5 0 15,5 6 1-15,0 2-1 16,-2-11-2-16,0-13 0 0,-8-14-3 16,-8-19-2-16,-12-14-1 15,0-14-1-15,-16-24-3 16,-8-16 1-16,-2-16-1 0,-5-9 0 16,2-6 0-16,5 0 2 15,3 5 2-15,11 8 0 16,8 14 2-16,9 17 0 15,11 19 0-15,9 14 2 0,6 11 0 16,1 16 2-16,-3 10 3 16,-4 6 1-16,-5 7 0 15,-14 4 1-15,-8-2-1 16,-5-2-1-16,-14-9-4 0,-10-9-6 16,1-8-10-16,-4-14-19 15,-10-3-47-15,19-11-1 16</inkml:trace>
  <inkml:trace contextRef="#ctx0" brushRef="#br0" timeOffset="67645.0047">16980 12716 353 0,'0'0'5'16,"0"0"2"-16,0 0 1 15,0 0 2-15,7-7-1 16,-7-8 0-16,-2-4 0 0,-6-5 1 16,3-4-4-16,-3-2-2 15,3-1-1-15,2-1-1 16,3 5 1-16,2 3-3 15,7 0 2-15,4 7-2 16,8 1 0-16,4 4 0 16,1 0 1-16,2 4-1 0,2 5 2 15,-2 3-1-15,-2 6 1 16,1 11 1-16,-6 4 1 16,-3 8 0-16,0 2 1 0,-3 0-1 15,1 1-1-15,-1-7 1 16,1-5-1-16,3-11-1 15,-5-9 0-15,5-6-1 16,-7-14 0-16,1-5 0 0,-6-4 0 16,-5-5 0-16,-4 0 1 15,-7 4 0-15,-7 5 1 16,-1 5-1-16,-2 12 1 0,-4 8-1 16,8 6-2-16,1 12-2 15,8 11-6-15,5-1-21 16,0-1-48-16,10-4-3 15</inkml:trace>
  <inkml:trace contextRef="#ctx0" brushRef="#br0" timeOffset="67993.1184">17537 12044 475 0,'0'0'3'15,"0"15"1"-15,0 6 1 16,4 9 0-16,12 11 0 0,0 11 1 16,7 9 0-16,7 6-4 15,0 2-2-15,6-1 0 16,-2-6 0-16,-2-4 0 16,-7-19-22-16,-2-8-56 0,-5-5-4 15</inkml:trace>
  <inkml:trace contextRef="#ctx0" brushRef="#br0" timeOffset="68230.6982">17464 12438 472 0,'0'0'2'0,"0"0"0"16,0 0 0-16,8 9 0 0,3-7 1 15,7-1 0-15,5-1 1 16,9 0 0-16,3-7-2 16,7-2 1-16,9-3 0 15,5-3-2-15,3-5-2 0,6 1-6 16,0-5-23-16,3-2-47 16,2 4-4-16</inkml:trace>
  <inkml:trace contextRef="#ctx0" brushRef="#br0" timeOffset="68629.1518">18173 12410 380 0,'0'0'3'0,"0"0"-1"15,13-13 1-15,-5 1 0 0,6-7 1 16,2-3-1-16,-2-4 1 16,-1-3 0-16,-5 1 1 15,-5 2 2-15,-3 7 3 16,-4 3 1-16,-10 10 1 0,-3 6 0 15,-2 9 1-15,2 14-1 16,-1 5-1-16,2 11-4 16,7 3-2-16,7 1-5 15,3 1 0-15,11-6 0 0,10-4 0 16,5-12 0-16,9-11-7 16,2-11-6-16,7-6-29 15,3-12-37-15,-5-9-3 16</inkml:trace>
  <inkml:trace contextRef="#ctx0" brushRef="#br0" timeOffset="68755.4259">18661 12443 454 0,'0'0'5'0,"-7"0"-1"0,7 0-2 16,0 0-5-16,-5-14-20 15,5-8-47-15,-1-7-3 16</inkml:trace>
  <inkml:trace contextRef="#ctx0" brushRef="#br0" timeOffset="68897.9948">18531 12068 435 0,'0'0'7'16,"-7"6"1"-16,0 5 1 16,-1 1 0-16,-2 5 0 15,7 0 0-15,-2 4-1 16,4 0-1-16,1-5-8 16,9 0-6-16,9-5-5 15,-1 0-9-15,5-2-13 0,1 0-24 16,1-1-21-16,-5 5-4 15</inkml:trace>
  <inkml:trace contextRef="#ctx0" brushRef="#br0" timeOffset="69118.8504">18782 12443 379 0,'0'0'4'0,"0"0"0"16,0 0 1-16,0-11 0 15,2-5 1-15,-1-12 2 0,0-7 1 16,0-8 2-16,3-6-2 15,-3-1 0-15,3 2 1 16,2 7 0-16,0 13 2 16,2 14-2-16,4 14 0 0,3 20 0 15,4 10-10-15,4 7 0 16,3 7 0-16,1-2 0 16,5 7-9-16,1-12-71 15,-6-5-3-15</inkml:trace>
  <inkml:trace contextRef="#ctx0" brushRef="#br0" timeOffset="92683.1889">6777 8569 451 0,'0'0'4'0,"-22"0"0"15,1 2 0-15,-7-1 0 16,-6 4 0-16,-9 0 0 0,-5-1 1 15,-9 5-1-15,-1-1-3 16,-1 1 0-16,-4 4-1 16,-2 3 1-16,-2 4 0 15,-3 5-1-15,-1 5 0 0,2 7 0 16,-1 4 0-16,2 5 0 16,5 7 0-16,5 3-1 15,4 8 1-15,8 5-1 0,5 5 1 16,7 6 0-16,8 6 0 15,9 6-1-15,6 3 1 16,8 3 0-16,4 1 0 16,11 4-1-16,7-4 1 15,9 1-2-15,6-2 2 0,6-6 0 16,7-3 0-16,6-4 0 16,5-7 0-16,9-6 0 15,5-6 0-15,10-8 1 16,5-7-1-16,10-6 0 0,4-9-1 15,8-7 1-15,4-1 0 16,3-10 0-16,2-3 0 16,1-9-1-16,1-5 2 15,0-3-1-15,0-12 0 0,-2-13 1 16,-2-7 0-16,-1-10 1 16,-3-12 0-16,-5-7 0 15,0-12-1-15,-9-9 1 0,-5-6-1 16,-9-9 1-16,-8-6 0 15,-11-10-1-15,-8-4 0 16,-7-11 0-16,-17-1 0 16,-4-2 1-16,-9 0 0 15,-11 0-1-15,-9 5 0 0,-15 8 2 16,-13 10-3-16,-17 11 0 16,-11 10 0-16,-17 17 0 15,-15 10 0-15,-12 14 0 16,-16 9 0-16,-10 17 0 0,-8 13 0 15,-6 9 0-15,-6 1 0 16,7 14-8-16,-2 2-71 16,10 0-4-16</inkml:trace>
  <inkml:trace contextRef="#ctx0" brushRef="#br0" timeOffset="93455.179">6453 10880 399 0,'0'0'0'16,"0"14"2"-16,0 3 0 0,0 9 1 15,2 8 1-15,4 9-1 16,6 12 1-16,-1 12-1 16,12 11 0-16,-1 9-3 15,3 12 0-15,1 10-1 0,4 8 1 16,3 8-1-16,1 11 2 16,1 8 1-16,-1 2 1 15,4 10 3-15,5 0 0 16,1-1-1-16,2 2 1 15,9 0-1-15,3-4-1 0,2-6-1 16,7-1-2-16,3-7-1 16,-1-2 0-16,6-6-1 15,1-2 0-15,-1-2 1 0,4-5 0 16,-3 1 1-16,3-4 0 16,-1 1 0-16,0-1-1 15,-1 4 1-15,3-3 2 16,-5 7 1-16,-4-1 1 0,1 5 0 15,-9-4 1-15,-5-4 1 16,-5-9-1-16,-5-12-2 16,-4-10-3-16,-7-24-22 15,-3-17-58-15,2-18-2 16</inkml:trace>
  <inkml:trace contextRef="#ctx0" brushRef="#br0" timeOffset="94118.5494">8930 15565 264 0,'0'0'4'16,"0"0"0"-16,0 0 1 15,0 0 2-15,0 0 5 16,0 0 3-16,5 0 4 0,10 0 1 16,10 0 0-16,12 0 0 15,11 0-1-15,13-3-2 16,11 0-5-16,4-5-8 0,13 2-18 16,6-1-56-16,-7-2-2 15</inkml:trace>
  <inkml:trace contextRef="#ctx0" brushRef="#br0" timeOffset="94419.1205">9271 15533 426 0,'0'0'4'0,"0"0"1"16,3 6 2-16,6 10 0 16,4 8 1-16,2 11 1 15,5 9 0-15,3 9 0 0,5 6-4 16,-1 2-3-16,4 4-6 15,0-7-32-15,1-2-41 16,2-12-1-16</inkml:trace>
  <inkml:trace contextRef="#ctx0" brushRef="#br0" timeOffset="94872.9506">9868 16072 225 0,'0'0'7'16,"0"-14"5"-16,-4-4 2 15,0-11 2-15,-4-12 2 16,2-14 0-16,-5-10 4 0,3-10 3 15,1 2-4-15,3 1-3 16,4 14-1-16,2 15 0 16,12 23-1-16,9 23-3 15,3 27-1-15,8 21-4 0,2 10-2 16,5 12-2-16,0-1-6 16,-5 4-14-16,-2-1-50 15,-6-22-11-15</inkml:trace>
  <inkml:trace contextRef="#ctx0" brushRef="#br0" timeOffset="95063.0859">9909 15853 429 0,'0'0'3'0,"0"0"0"16,0 0 1-16,0 0-1 15,9 0 1-15,8-3 0 16,8-5-3-16,4-8-9 0,17-15-51 16,7 11-16-16</inkml:trace>
  <inkml:trace contextRef="#ctx0" brushRef="#br0" timeOffset="95419.1468">10161 15533 375 0,'0'0'6'0,"0"0"0"15,0 0 0-15,0 0 1 16,0 0 1-16,11 0 3 16,3-4 1-16,9-5 1 0,9-7-4 15,11-1-2-15,6-1 0 16,10-1-4-16,2 1-6 15,8 5-25-15,12 3-49 16,-15 10 1-16</inkml:trace>
  <inkml:trace contextRef="#ctx0" brushRef="#br0" timeOffset="95652.3189">10506 15467 412 0,'0'0'7'15,"-2"16"1"-15,2 3 3 0,0 9-2 16,1 8 2-16,7 9 1 16,3 6-1-16,4 6 0 15,3-1-8-15,8-3-4 16,-1-14-10-16,8-15-59 0,1 5-9 15</inkml:trace>
  <inkml:trace contextRef="#ctx0" brushRef="#br0" timeOffset="95999.2182">11051 15927 397 0,'0'0'1'16,"0"0"1"-16,-7-10 0 15,0-9 0-15,-2-10 0 16,-4-12 1-16,1-12 0 15,-1-9 1-15,2-6 0 0,5 2 1 16,4 3 0-16,2 12 1 16,7 20 2-16,12 20-1 15,3 17 0-15,7 20 0 16,8 19-1-16,0 9-5 0,2 8-7 16,-7 0-31-16,5-3-39 15,-7-6-2-15</inkml:trace>
  <inkml:trace contextRef="#ctx0" brushRef="#br0" timeOffset="96195.5046">10997 15761 442 0,'0'0'2'0,"0"0"-1"16,0 0 1-16,7-7-1 15,3-2 1-15,9-1-2 16,6-8-6-16,13 1-18 0,-1 0-23 16,20-7-26-16,7-2-5 15</inkml:trace>
  <inkml:trace contextRef="#ctx0" brushRef="#br0" timeOffset="96705.7644">11612 14979 402 0,'0'0'5'0,"0"15"2"15,4 7 1-15,7 10 0 16,7 14 1-16,4 8 1 16,8 13 0-16,5 5 1 15,2 4-5-15,3-2-2 0,-2-7-1 16,-2-12-3-16,-4-11-1 15,-7-14-3-15,-2-13-2 16,-11-15-2-16,2-7 0 16,-6-14-1-16,-2-4 0 15,0-3 0-15,1-3 2 0,6 5 2 16,4 7 0-16,3 9 1 16,3 7 1-16,4 5 1 15,-1 13 1-15,2 10 3 16,-8 2 2-16,-7 5 2 0,-9 1 1 15,-5-2 1-15,-12 0-1 16,-11-8 0-16,-5-6-4 16,-10-10-8-16,4-6-27 15,9-3-41-15,-4-10-1 0</inkml:trace>
  <inkml:trace contextRef="#ctx0" brushRef="#br0" timeOffset="97186.992">12339 15620 384 0,'0'0'4'0,"0"0"2"15,8 13 1-15,5-5 0 16,2-5 1-16,2-3 1 0,0 0 0 16,4-7 1-16,-1-8-4 15,-6-8-1-15,-6-5-1 16,-7-3-1-16,-3 0 2 0,-10 2 0 16,-4 7 2-16,-1 9 0 15,-4 8 1-15,3 5-1 16,1 10 0-16,5 10-4 15,7 8-3-15,5-3 0 0,5 4 0 16,9-12-29-16,-8-4-51 16,23-8-4-16</inkml:trace>
  <inkml:trace contextRef="#ctx0" brushRef="#br0" timeOffset="97473.9742">12528 15323 416 0,'0'0'5'15,"5"22"1"-15,5-2 2 16,7 7-1-16,5 2 0 16,7 5 1-16,9 4-1 0,4 2 0 15,6-7-8-15,1-1-17 16,-2-5-56-16,-4-4-2 16</inkml:trace>
  <inkml:trace contextRef="#ctx0" brushRef="#br0" timeOffset="97711.275">12573 15689 443 0,'0'0'2'0,"0"0"1"16,0-6 2-16,6-6 0 0,4-3 1 15,5-8 1-15,6-7 0 16,4-8-1-16,8-7-1 16,5-5-4-16,3-4-4 0,10 3-20 15,10-6-54-15,-13 3-3 16</inkml:trace>
  <inkml:trace contextRef="#ctx0" brushRef="#br0" timeOffset="97929.466">12982 14846 506 0,'0'0'2'0,"0"0"1"16,-12 13-3-16,12-13 0 15,-7 11 0-15,7-11-11 0,-2 14-37 16,2-14-32-16,10 13-3 16</inkml:trace>
  <inkml:trace contextRef="#ctx0" brushRef="#br0" timeOffset="98083.9626">13265 15775 487 0,'0'0'1'16,"0"0"-8"-16,-10-2-18 15,6-8-51-15,2 0-2 16</inkml:trace>
  <inkml:trace contextRef="#ctx0" brushRef="#br0" timeOffset="105959.1673">14250 14868 391 0,'0'0'6'0,"0"0"3"16,0 0 2-16,0 0 1 15,-13-14 1-15,3 7 0 16,0-1 1-16,-5-1 1 16,-4 3-6-16,-2 1-4 0,-1 5-1 15,3 10-1-15,-1 15-1 16,3 13 0-16,3 14 0 15,7 9-2-15,6 8 0 16,3 3 0-16,11-3 0 16,11-9 0-16,4-15-13 0,11-25-47 15,4-1-23-15,-2-17 0 16</inkml:trace>
  <inkml:trace contextRef="#ctx0" brushRef="#br0" timeOffset="106259.3974">14543 15141 427 0,'0'0'3'15,"-4"22"3"-15,4-3 2 16,0 0 0-16,5 0 1 16,8-1 1-16,1-2-1 15,7-8 1-15,2-8-3 0,1-19-3 16,-1-8-2-16,-2-10-1 15,-8-6 1-15,-7-2-1 16,-6-4 1-16,-9 5 0 16,-9 4-2-16,-5 10 0 15,-4 10 0-15,-2 12 0 0,1 9 0 16,2 18 0-16,6 11 0 16,5 6 0-16,9 4 0 15,5-4 0-15,11-15-78 0,11 5-6 16</inkml:trace>
  <inkml:trace contextRef="#ctx0" brushRef="#br0" timeOffset="106823.0274">14926 15168 371 0,'0'0'5'16,"0"0"4"-16,0 0-1 15,11 8 1-15,-11-8 0 16,0 0 1-16,2-15-1 15,-2-9 1-15,-2-4-6 0,-6-12-2 16,-1-4-1-16,2-1-1 16,2 3-1-16,4 3 0 15,1 7 1-15,6 6 1 0,7 12-1 16,3 8 1-16,8 4 0 16,-1 2 1-16,3 7-1 15,-1 0 0-15,2 5-1 16,-3 2-1-16,3 0 1 0,-1 3-1 15,2 0 0-15,-2-2 0 16,2 0 1-16,1-5 1 16,-2-7 1-16,3-3 1 15,-7-10 1-15,-1-12 0 0,-5-6 0 16,-6-8 1-16,-5-6 0 16,-6 2-2-16,-1-1 1 15,-9 5-1-15,-2 10-1 16,-6 11 0-16,4 15 0 0,1 16 0 15,4 15 0-15,5 13 0 16,4 9-1-16,7 2-4 16,13 3-10-16,8-10-63 15,7-10-4-15</inkml:trace>
  <inkml:trace contextRef="#ctx0" brushRef="#br0" timeOffset="107381.4309">16053 14700 436 0,'6'13'3'0,"3"15"2"15,4 11 1-15,3 13 1 0,5 3 0 16,0 5 1-16,0 1 0 16,3 2 1-16,-7-14-3 15,-5-20-3-15,-7-16-1 16,-5-20-2-16,-8-22-2 0,-5-18-1 16,-5-19-1-16,-5-13-1 15,5-5 0-15,1-2-1 16,3 2 1-16,9 8 0 15,6 13 2-15,14 14 1 16,6 16 0-16,10 13 1 0,5 14 0 16,0 7 2-16,2 16 0 15,-7 12 1-15,-6 7 1 16,-9 9 0-16,-12 4 1 0,-10-1 0 16,-11-3-3-16,-5-3-16 15,-4-14-57-15,-3-14-6 16</inkml:trace>
  <inkml:trace contextRef="#ctx0" brushRef="#br0" timeOffset="108070.9658">16665 14766 372 0,'0'0'5'16,"0"0"5"-16,0 0 1 16,0 0 0-16,0 0 1 0,4-12-1 15,-4-5 1-15,-7-5 0 16,-5-6-6-16,4-5-4 15,-3-3-1-15,3 1-1 16,2-2-2-16,6 5 1 16,5 1 0-16,10 5 0 0,6 0 0 15,7 4 1-15,4 4-1 16,4-1 0-16,4 6 1 16,1 4 0-16,-3 7 0 15,-5 4 1-15,0 12 1 0,-6 7 1 16,-3 9 1-16,-7 5 1 15,-3 2 1-15,-2-2 0 16,0-2-1-16,3-8 0 16,-2-13-1-16,3-7 0 0,-2-10-3 15,4-12 0-15,-3-13-1 16,-1-6 0-16,-5-7 0 16,-4-3 0-16,-5 1 0 15,-8 2 1-15,-6 5 1 0,-5 11 2 16,-8 10-4-16,1 13 0 15,0 11 0-15,1 15 0 16,2 10 0-16,14 6-5 16,-2-1-40-16,11-1-37 0,15-4-1 15</inkml:trace>
  <inkml:trace contextRef="#ctx0" brushRef="#br0" timeOffset="108789.0621">17401 14208 257 0,'0'0'7'0,"0"0"3"16,0 0 6-16,-1 13 3 16,1-13 2-16,0 20 1 15,0-3 1-15,1 6 1 16,5 4-6-16,2 4-4 0,4 2-5 15,0 2-3-15,4-3-3 16,1-5-1-16,1-6-1 16,-1-8-1-16,0-13-2 15,-3-10-1-15,-2-14-3 0,-3-14 0 16,3-6-1-16,0-3 1 16,0-3 1-16,3 4 2 15,4 13 1-15,8 14 3 16,-1 16 1-16,4 12 2 0,-2 12 1 15,1 9-1-15,-2 3-1 16,-3-1-1-16,-5-10-1 16,-7-10-1-16,0-12 0 15,-3-13-1-15,-1-12 1 0,-3-7 0 16,5 0 1-16,2 3 1 16,1 10 0-16,3 11 2 15,6 10-1-15,-2 15 1 16,4 12 0-16,2 4-4 0,1 8-15 15,4-5-58-15,-5-9-2 16</inkml:trace>
  <inkml:trace contextRef="#ctx0" brushRef="#br0" timeOffset="109206.6446">18365 14004 403 0,'0'0'3'15,"0"0"1"-15,-10 11 2 16,10-11 1-16,-9 11 1 0,9-11 1 16,-8 14 1-16,1-4 1 15,7-10-2-15,-7 15-2 16,3-5-1-16,3 4-1 15,-1 7-1-15,2 6-2 16,0 4-1-16,2 4 0 0,6 3-1 16,3 0 0-16,0-4-1 15,6-5 1-15,-1-10 0 16,3-9 0-16,-4-10 1 0,0-14-1 16,-7-10 1-16,-2-9 0 15,-4-8 0-15,-3-4 1 16,-9-1-2-16,-1 0 1 15,-7 8 0-15,2 7 0 0,-4 8 0 16,0 14-1-16,3 9-1 16,1 12-3-16,9 17-21 15,7 0-54-15,0 0-4 16</inkml:trace>
  <inkml:trace contextRef="#ctx0" brushRef="#br0" timeOffset="109542.9718">18684 13467 438 0,'0'0'3'0,"-1"12"3"16,0 9 0-16,0 11 0 16,1 11 1-16,7 11 1 0,1 13 0 15,7 11 1-15,0-1-5 16,9 6-3-16,0-11-4 15,3-3-18-15,-5-10-56 16,-3-11-4-16</inkml:trace>
  <inkml:trace contextRef="#ctx0" brushRef="#br0" timeOffset="109906.9981">18606 14111 416 0,'0'0'2'0,"0"0"1"15,11 9 1-15,4-7 1 0,7 1-1 16,7-1 1-16,6-2 0 16,3 0 0-16,15-7-2 15,-2-5-2-15,0-6 0 16,0-4-2-16,-5-4-1 0,-4-3 0 15,-4-3 0-15,-8 2 0 16,-7 0 0-16,-8 6 1 16,-8 3 2-16,-3 8 2 15,-4 13 1-15,-6 0 1 0,-3 12 1 16,3 8 0-16,-2 7 0 16,3 6-1-16,5 1-1 15,0-2-1-15,15 0-3 16,-1-10-3-16,9-6-13 0,2 2-50 15,2-18-13-15</inkml:trace>
  <inkml:trace contextRef="#ctx0" brushRef="#br0" timeOffset="110159.2803">19444 14108 429 0,'0'0'5'0,"0"0"1"16,-10-7 1-16,3-5 1 16,-1-5 0-16,-1-8 0 15,0-7 0-15,-3-2 2 16,5-1-4-16,-2 1-1 0,7 4 0 16,1 2-2-16,1 8 0 15,6 3-3-15,10 5 0 16,6 0 0-16,12 1-40 15,7 0-40-15,2-1-4 0</inkml:trace>
  <inkml:trace contextRef="#ctx0" brushRef="#br0" timeOffset="110675.3715">20194 13355 436 0,'0'0'3'16,"0"0"1"-16,0 0 1 16,-11 14 0-16,11-14 1 0,-11 18 0 15,7-7 0-15,-2 5 1 16,3-2-2-16,3 2-2 15,0-1-1-15,1 5 0 16,6-1-1-16,1 2 0 0,4-1-1 16,1 3 0-16,1 0 0 15,0 0 0-15,1-2 0 16,-4 3-1-16,-4-2 1 16,0 0 0-16,-9-1 0 15,-3-3-1-15,-5-2-2 0,-2-2-1 16,-3-1-2-16,1-3-4 15,-2 1-7-15,3 0-14 16,3 7-45-16,4-7-2 0</inkml:trace>
  <inkml:trace contextRef="#ctx0" brushRef="#br0" timeOffset="111134.6994">20449 13551 352 0,'0'0'1'16,"11"-8"1"-16,0-6 0 15,3-2-1-15,1-8-3 0,1-1 1 16,-1-6 0-16,-3-1 5 15,-5 6 4-15,-7 1 3 16,-5 8 3-16,-8 8 3 16,-2 11 3-16,-3 12 2 0,1 15-2 15,2 13-2-15,2 2-6 16,12 9-5-16,1 0-3 16,11-2-4-16,10-8 0 15,9-8-17-15,2-17-63 16,9-13-3-16</inkml:trace>
  <inkml:trace contextRef="#ctx0" brushRef="#br0" timeOffset="111587.8065">20841 13293 448 0,'0'0'2'0,"0"0"1"15,0 0 1-15,0 0 1 16,0-6 0-16,0 6 0 16,0-11 2-16,0 11 0 15,0-11-1-15,0 11 0 0,0 0-2 16,-7-7 0-16,7 7-1 16,-8 0-1-16,8 0-2 15,-13 0 0-15,13 0 0 16,-10 1 0-16,10-1 0 0,-16 10 0 15,6 4 0-15,2 3 0 16,-3 9 0-16,-2 3 0 16,0 6 0-16,0 3 0 15,3-1 0-15,2-2 0 0,2-8-2 16,6-8 2-16,0-19-2 16,12 0 1-16,1-10 0 15,9-10 0-15,2-2 0 16,3 4 1-16,1 6-1 0,1 10 0 15,-1 14 3-15,-4 17-2 16,-4 14 1-16,-4 8-1 16,-5 7 0-16,1 0-5 15,-10-9-30-15,2-7-43 0,1-14-4 16</inkml:trace>
  <inkml:trace contextRef="#ctx0" brushRef="#br0" timeOffset="112193.3784">21037 13190 296 0,'0'0'9'0,"0"0"4"16,0 0 5-16,0 0 1 15,-9-1 3-15,9 1 1 16,0 0 1-16,-2 13 2 0,2 7-9 15,5 5-4-15,4 8-3 16,5 1-3-16,0 5-1 16,6-1-2-16,3-4-2 15,1-7 0-15,2-13-2 0,1-14 0 16,1-9 0-16,-1-15-3 16,1-8 0-16,-3-3-1 15,2 3 1-15,0 5-1 16,-3 11 0-16,1 11 2 15,-1 6 1-15,-3 12 0 0,2 6 0 16,-2 1-4-16,0-6-11 16,-5 2-49-16,-2-18-13 15</inkml:trace>
  <inkml:trace contextRef="#ctx0" brushRef="#br0" timeOffset="112506.9821">21625 13164 402 0,'0'0'4'15,"0"0"1"-15,0 0 1 16,0 0 0-16,7-2 0 0,5-5 0 16,4-6 0-16,1-3 1 15,4-4-5-15,0-2 0 16,-5-7-1-16,-3 3 1 15,-9-3 2-15,-4 4 3 0,-3 4 1 16,-8 9 1-16,-3 4 1 16,-1 8 1-16,0 15-4 15,2 9-7-15,7 10 0 16,2 6 0-16,7 2 0 0,10-5 0 16,12 4 0-16,1-15-33 15,11-7-49-15,2-9-3 16</inkml:trace>
  <inkml:trace contextRef="#ctx0" brushRef="#br0" timeOffset="112847.0024">22016 13191 431 0,'0'0'3'0,"0"0"1"16,-5-7-1-16,3-9 1 0,0-6 0 15,2-10 0-15,1-7-1 16,8-3-1-16,1-4-2 15,4 4 1-15,4 6 1 16,3 13 0-16,3 13 2 0,-1 13 0 16,-1 14 1-16,-3 9 0 15,1 6-1-15,0 6-8 16,-12 14-57-16,7-23-16 16</inkml:trace>
  <inkml:trace contextRef="#ctx0" brushRef="#br0" timeOffset="113104.8307">22400 12684 462 0,'0'0'4'0,"-9"4"2"16,2 9 2-16,-5 5 1 0,2 6 0 15,-3 6 2-15,0 6-9 16,3 5-2-16,1 0 0 16,9-3 0-16,0-3 0 0,14-5 0 15,4-12 0-15,7-4 0 16,1-14-7-16,-9-6-75 16,17-10-3-16</inkml:trace>
  <inkml:trace contextRef="#ctx0" brushRef="#br0" timeOffset="113370.9076">22597 12755 456 0,'0'0'2'16,"0"0"1"-16,0 0 1 15,0 0 1-15,10-9-1 0,-1-1 1 16,-3-3 0-16,5-6-1 16,-1-1-1-16,-3-3-1 15,-3-1-1-15,-4-1 1 0,-5 7 0 16,-9 5 0-16,-3 11 2 15,-5 7 1-15,0 13-3 16,1 9-2-16,1 10 0 16,9 4 0-16,6 4 0 0,6 1 0 15,10-4 0-15,15-8 0 16,5-6 0-16,10-8 0 16,7-15 0-16,-2-5-66 15,6-6-20-15</inkml:trace>
  <inkml:trace contextRef="#ctx0" brushRef="#br0" timeOffset="114395.3548">12786 16955 427 0,'0'0'4'16,"0"0"1"-16,-5 3 2 15,5-3 1-15,-10 0 0 16,10 0 1-16,-18 0 1 0,9-6 0 16,-2-2-3-16,0 0-1 15,1-4 0-15,-2 5-2 16,1-2-4-16,-4 3 0 15,2-1 0-15,1 5 0 0,-2-1 0 16,3-1 0-16,-2 2 0 16,3-1 0-16,-1 1 0 15,0 1 0-15,3 0 0 16,0 1 0-16,-2 0 0 0,10 0 0 16,-13 9 0-16,10 3 0 15,1 7 0-15,2 8 0 16,0 2 0-16,3 4 0 0,5 2 0 15,1-2 0-15,4-2 0 16,-2-8 0-16,6-6 0 16,-2-8 0-16,2-9 0 15,2 0 0-15,-1-9 0 16,5 1 0-16,-3 1 0 0,4 1 0 16,-2 2-6-16,2 3-4 15,-4-2-8-15,2-5-41 16,-6 4-22-16,-4-9-1 15</inkml:trace>
  <inkml:trace contextRef="#ctx0" brushRef="#br0" timeOffset="114563.4107">12910 16564 455 0,'0'0'5'0,"2"19"3"0,3 8-1 15,4 9 3-15,5 12 0 16,5 6 0-16,1 4-4 15,4 5-6-15,6-5 0 16,-7-12 0-16,5 0 0 0,-13-12-76 16,6-10-7-16</inkml:trace>
  <inkml:trace contextRef="#ctx0" brushRef="#br0" timeOffset="114725.8215">12929 16955 442 0,'0'0'2'15,"0"0"1"-15,0 0 2 16,0 0 1-16,0 0 0 16,7-7 1-16,7 3 0 0,7-6-2 15,12 0-6-15,-1-6-24 16,14-5-51-16,10 0-3 16</inkml:trace>
  <inkml:trace contextRef="#ctx0" brushRef="#br0" timeOffset="115379.2495">14004 16719 422 0,'0'0'4'0,"0"0"1"16,0 0 2-16,0 0-1 15,0 0 2-15,2-13 0 16,0-7 2-16,2-5-1 0,2-6-4 16,2-1-1-16,4 0 1 15,2 6-2-15,10 11-1 16,3 10 0-16,5 8 0 0,2 11-1 15,3 8 1-15,0 0 0 16,-2 0 0-16,-4-6 0 16,-3-11-2-16,-6-5 0 15,-4-11 0-15,-2-11 0 16,-3-8 0-16,-1-4 0 0,-2-4 0 16,5 5 0-16,-2 1-5 15,10 12-76-15,4 6-2 16</inkml:trace>
  <inkml:trace contextRef="#ctx0" brushRef="#br0" timeOffset="115903.3063">14978 16404 401 0,'0'0'6'0,"0"0"0"15,0 0 4-15,0 0 1 16,0 0 2-16,15 0 0 0,-1-9 0 16,7-1 0-16,7-7-4 15,6 0-4-15,2-5-7 16,11 3-22-16,15-5-53 15,-16 4-3-15</inkml:trace>
  <inkml:trace contextRef="#ctx0" brushRef="#br0" timeOffset="116739.5434">15367 15995 307 0,'0'0'6'0,"0"0"4"16,0 0 2-16,0 0 3 0,-5-4 3 15,5 4 2-15,0 0-1 16,-11-10 0-16,11 10-4 16,-1-12-4-16,1 12-3 0,1-17-2 15,10 5-2-15,2-3-1 16,6-4-2-16,4 1 1 16,6-3-1-16,2-1 0 15,0 0-1-15,2 5 1 0,-2 4 0 16,-4 6 0-16,-4 7 1 15,-10 7 0-15,-1 13 1 16,-7 9-1-16,-4 8 0 16,-1 9 1-16,-5 0-1 15,-2 4 0-15,3-3-1 0,1-4-2 16,3-6 1-16,2-6-1 16,9-9-2-16,7-7-1 15,4-6 0-15,4-2 0 16,7-3 0-16,-2 0 2 0,1 0 0 15,-4 4 1-15,-4 6 2 16,-9 3 2-16,-4 6 0 16,-11 5 2-16,-9 4 0 0,-10 4-1 15,-8-2 0-15,-3-5-2 16,-8-3-4-16,2-5-15 16,0-4-59-16,5-12-4 15</inkml:trace>
  <inkml:trace contextRef="#ctx0" brushRef="#br0" timeOffset="117931.4883">16081 15632 317 0,'0'0'8'0,"0"0"3"16,0 0 2-16,-6-2 3 15,6 2 4-15,0 0-2 16,-9 0 2-16,9 0 1 0,0 0-6 16,-11 2-3-16,11-2-3 15,-4 9-2-15,4-9-2 16,-4 17-1-16,2-6 0 15,-1 3-2-15,1 6-1 16,1 4 0-16,-1 3-1 16,2 7 0-16,0 6 0 0,0 1 0 15,0 8 1-15,3 3 0 16,2 2 0-16,3 3-1 16,1-2 1-16,0 0 0 0,6-5-1 15,-3-2 2-15,4-8-4 16,-3-8 1-16,7-8 0 15,0-12 0-15,1-7 0 16,6-12 1-16,0-13 0 0,5-12 0 16,3-11 0-16,-1-8 0 15,-3-8 0-15,-5-5 0 16,-9-4 0-16,-5-6 0 16,-12 4 0-16,-7 1 0 0,-10 7 1 15,-10 6 0-15,-6 7 0 16,-1 8-1-16,-2 12-1 15,2 8-3-15,3 16-10 16,1 5-26-16,4 6-39 16,3 11-3-16</inkml:trace>
  <inkml:trace contextRef="#ctx0" brushRef="#br0" timeOffset="122522.1581">16840 16012 347 0,'0'0'6'0,"0"0"2"0,11 8 4 15,-2 3 1-15,5 4 0 16,2 8 0-16,0 4 1 16,4 6-1-16,-1 3-5 0,-3 7-5 15,-2-1-5-15,-10-2-20 16,-6-5-50-16,2-6-1 15</inkml:trace>
  <inkml:trace contextRef="#ctx0" brushRef="#br0" timeOffset="123163.3905">17695 15504 391 0,'0'0'8'0,"0"0"3"16,0 0 3-16,0 0 2 15,0-11 0-15,0 11 2 0,0 0 1 16,-7-6-1-16,-1 6-18 16,-1-3 0-16,-3 3 0 15,1 0 0-15,3 6 0 0,8-6 0 16,-13 17 0-16,13-4 0 15,0 3 0-15,16-2 0 16,0 1 0-16,7 2 0 16,5-1 0-16,0 0 0 15,-1 0 0-15,2 0 0 0,-7 0 0 16,-5 2 0-16,-1 5 0 16,-8 3 0-16,-8-2 0 15,-1 1 0-15,-9 1 0 16,-5-6 0-16,-1-1-10 0,-3-10-33 15,1-3-38-15,4-6-3 16</inkml:trace>
  <inkml:trace contextRef="#ctx0" brushRef="#br0" timeOffset="123727.1063">18131 15386 424 0,'0'0'5'0,"0"0"2"16,0 0 1-16,0 0 1 15,0 0 2-15,0 0 0 0,-7 4 1 16,7-4 0-16,0 0-3 16,-6 0-6-16,6 0-3 15,-12 0 0-15,12 0 0 16,-12-1 0-16,12 1 0 0,-11-6 0 16,11 6 0-16,-15-4 0 15,15 4 0-15,-13-4 0 16,13 4 0-16,-14 0 0 15,14 0 0-15,-12 1 0 16,12-1 0-16,-14 21 0 0,4-2 0 16,3 8 0-16,-3 5 0 15,0 5 0-15,2-1 0 16,3 3 0-16,1-8 0 0,3-7 0 16,2-12 0-16,-1-12 0 15,18-9 0-15,0-11 0 16,3-2 0-16,0-2 0 15,8 3 0-15,-3 11 0 0,2 10 0 16,0 17 0-16,-2 15 0 16,-1 16 0-16,-2 9 0 15,-6 9 0-15,0-1 0 16,-1 5 0-16,-12-10-77 0,9-8-5 16</inkml:trace>
  <inkml:trace contextRef="#ctx0" brushRef="#br0" timeOffset="124869.122">17661 15490 351 0,'-1'12'6'0,"1"19"2"15,1 13 4-15,14 16 0 16,0 10 0-16,7 6 2 16,1 3-1-16,4 0 1 0,2-15-6 15,-3-21-4-15,1-27-1 16,-9-19-2-16,-7-23 0 16,-6-20-1-16,-4-13 0 15,-2-10 0-15,-6-6 1 0,-3 4 0 16,1 12 3-16,3 11 1 15,2 27 1-15,4 21-1 16,15 30 1-16,9 23 0 16,6 17 0-16,4 9 0 0,6-2-2 15,2-3-2-15,-3-15-2 16,-1-19 0-16,-9-26 0 16,-7-17 0-16,-7-26 0 15,-11-17 0-15,-4-17 0 16,-9-11-3-16,-7-10 2 0,-3 0 0 15,-3 9 4-15,2 11-1 16,1 15-2-16,5 21 0 16,14 28 0-16,-1 20 0 0,9 24 0 15,10 19 0-15,4 4 0 16,3 5 0-16,1-9 0 16,8-4-9-16,-6-19-74 0,0-16-2 15</inkml:trace>
  <inkml:trace contextRef="#ctx0" brushRef="#br0" timeOffset="125275.2912">18722 15257 451 0,'0'0'4'16,"0"0"2"-16,-10 1 1 16,-1 6 2-16,-2 1-1 15,-3 6 1-15,0 2-1 16,-2 4 1-16,1 0-9 0,5 5 0 15,6-5 0-15,6 0 0 16,9 1 0-16,10-6-3 16,3-4 0-16,6 0 0 15,2 0 1-15,-1 2-1 0,-2 1 2 16,-9 1 2-16,-2 6 0 16,-9 1 1-16,-7 0-1 15,-2 2-3-15,-12-6-11 16,2-11-47-16,-2 1-18 15,1-4-3-15</inkml:trace>
  <inkml:trace contextRef="#ctx0" brushRef="#br0" timeOffset="125513.9715">18955 15455 391 0,'0'0'5'0,"0"0"1"15,3-11 1-15,1 0 1 16,1-6-1-16,3-4 0 15,-3-5 0-15,1-6-1 0,-2 3-3 16,-4-2-1-16,-4 9 1 16,-3 10 3-16,-9 10 0 15,3 11 2-15,-4 17 1 16,5 11 0-16,1 9 0 16,8 2-1-16,1 3-4 0,10-9-4 15,13-3-9-15,1 1-62 16,12-26-10-16</inkml:trace>
  <inkml:trace contextRef="#ctx0" brushRef="#br0" timeOffset="125930.9646">19254 15204 444 0,'0'0'4'0,"0"0"1"16,0 0 1-16,-9 0 1 15,9 0 1-15,0 0 0 16,-13 0 1-16,13 0 0 0,-13-2-2 16,13 2-3-16,-10-1-4 15,10 1 0-15,-12 0 0 16,12 0 0-16,-13 0 0 16,13 0 0-16,-11 1 0 15,11-1 0-15,-15 22 0 0,9-1 0 16,-1 7 0-16,-4 4 0 15,7 0 0-15,-1-3 0 16,2-3 0-16,3-11 0 16,0-15 0-16,7 0 0 0,7-17 0 15,3-7 0-15,5-2 0 16,0 5 0-16,5 10 0 16,-2 11 0-16,2 19 0 15,-4 20 0-15,-1 16 0 0,-3 14 0 16,-7 7 0-16,0 2 0 15,-2-4 0-15,-4-14 0 16,8-10-21-16,-6-19-62 16,2-16-2-16</inkml:trace>
  <inkml:trace contextRef="#ctx0" brushRef="#br0" timeOffset="126489.7237">19561 15351 490 0,'0'0'3'15,"0"0"-1"-15,-6 0 0 16,6 0-2-16,0 0-9 16,0 0-54-16,0 0-15 15</inkml:trace>
  <inkml:trace contextRef="#ctx0" brushRef="#br0" timeOffset="127437.9974">19943 15168 331 0,'0'0'7'0,"0"0"2"0,0 0 3 16,0 0 1-16,0 0 3 15,-7-7-2-15,7 7 2 16,0-17 1-16,4 2-7 15,4-2-2-15,1-1-1 16,2-5-1-16,5 4-1 0,-1 4 0 16,8 9-1-16,1 6 0 15,2 9-1-15,2 10 0 16,3 9 1-16,0 0 0 0,1 1-1 16,-3-10 1-16,-5-7 0 15,-1-11-2-15,-4-11-2 16,-1-15 0-16,-5-7 0 15,2-7 0-15,1-2 0 0,1-2-5 16,6 7-24-16,10 2-51 16,-6 10-4-16</inkml:trace>
  <inkml:trace contextRef="#ctx0" brushRef="#br0" timeOffset="128265.3333">20530 14582 271 0,'0'0'12'0,"0"0"6"15,0 0 3-15,0 0 3 16,0 0 4-16,0 0 1 0,0 0 0 16,9-7 0-16,3-10-9 15,7 0-7-15,2-3-3 16,15-3-3-16,5-2-7 16,9 2 0-16,8 0 0 15,11 4-2-15,0 0-11 0,5-9-54 16,-4 15-16-16</inkml:trace>
  <inkml:trace contextRef="#ctx0" brushRef="#br0" timeOffset="128601.0406">20958 14492 465 0,'0'0'5'15,"-3"22"2"-15,3 2 1 0,0 10 1 16,7 10 0-16,-1 11-1 16,7 7-8-16,3 7 0 15,4-3 0-15,8-2 0 0,-4-19-6 16,8-3-76-16,1-13-2 16</inkml:trace>
  <inkml:trace contextRef="#ctx0" brushRef="#br0" timeOffset="129139.118">21344 14848 391 0,'0'0'6'0,"5"13"2"0,-5-13 2 16,7 14 1-16,-7-14 1 15,0 0-2-15,2-13 1 16,-2-10-1-16,-2-16-5 15,-5-14-4-15,-1-12-2 16,2-9 0-16,0 4 0 0,6 3 1 16,2 9 0-16,7 14 1 15,7 20 1-15,8 21 1 16,7 14 1-16,3 22-1 0,7 12 1 16,-1 8-2-16,1 4-3 15,3 3-10-15,-10 6-52 16,-2-20-15-16</inkml:trace>
  <inkml:trace contextRef="#ctx0" brushRef="#br0" timeOffset="129335.8674">21374 14633 453 0,'0'0'5'0,"-10"0"1"16,10 0 0-16,-10 0 0 15,10 0 0-15,2-12 0 16,13-2 0-16,9-2 0 16,15-7-7-16,11-6-4 0,13 2-17 15,11-5-56-15,3 1-3 16</inkml:trace>
  <inkml:trace contextRef="#ctx0" brushRef="#br0" timeOffset="129705.1725">21527 14300 451 0,'0'0'3'0,"0"0"2"15,10-1 2-15,3-6 1 16,8-3 1-16,9-5 1 0,10-7 0 15,12-4-2-15,6-3-8 16,8-3 0-16,4-1 0 16,1 1 0-16,-6-2-13 15,-21 11-68-15,9 10-3 0</inkml:trace>
  <inkml:trace contextRef="#ctx0" brushRef="#br0" timeOffset="129907.0143">21971 14175 445 0,'0'0'7'0,"-8"11"1"16,6 7 3-16,2 9 0 0,-1 9 2 16,9 5-1-16,2 10-8 15,5 7-4-15,12-2 0 16,1-3 0-16,10-2 0 15,-2-12-68-15,2-10-17 0</inkml:trace>
  <inkml:trace contextRef="#ctx0" brushRef="#br0" timeOffset="130341.1012">22449 14466 405 0,'0'0'2'0,"-10"-19"1"16,4-8 0-16,-4-13 2 16,2-10-1-16,-1-8 2 0,4-5 0 15,3-4 2-15,2 10-1 16,8 9 1-16,6 20 1 15,10 23-1-15,7 17 0 16,2 24-1-16,5 17 0 0,1 10 0 16,-3 8-3-16,3 0-4 15,0-1-11-15,-11 4-65 16,-5-28-4-16</inkml:trace>
  <inkml:trace contextRef="#ctx0" brushRef="#br0" timeOffset="130537.2817">22534 14312 453 0,'0'0'6'0,"-11"0"-1"16,11 0 1-16,0 0 0 16,-2-11 1-16,6-1-1 15,10-7 1-15,9-5-2 0,16 0-9 16,4-9-8-16,11-2-44 15,4 6-23-15,1 5-3 16</inkml:trace>
  <inkml:trace contextRef="#ctx0" brushRef="#br0" timeOffset="130887.9096">22930 14408 447 0,'0'0'3'0,"0"0"-1"15,-7-8 1-15,2-10-1 16,-1-10 0-16,0-10 1 0,-2-14 0 15,0-8 0-15,3-10-1 16,3 4 1-16,2 2 1 16,1 8 2-16,10 16 1 15,1 14 0-15,10 20 1 0,3 14-2 16,7 20-6-16,2 6 0 16,1 13 0-16,0 2 0 15,7 7-6-15,4-4-75 16,-18-7-3-16</inkml:trace>
  <inkml:trace contextRef="#ctx0" brushRef="#br0" timeOffset="131097.3691">22863 14129 463 0,'0'0'4'15,"0"0"-1"-15,0 0 0 16,0 0 1-16,0 0-1 0,17-9 1 16,3 1 0-16,9 0-1 15,7-7-7-15,10 1-9 16,-1 4-50-16,13-8-16 0</inkml:trace>
  <inkml:trace contextRef="#ctx0" brushRef="#br0" timeOffset="131447.9928">23427 14170 430 0,'0'0'6'0,"0"0"1"16,0 0 1-16,-8 7 0 16,8-7 1-16,-10-17 0 0,4-9-1 15,0-10-1-15,0-19-6 16,-6-11-2-16,3-11 0 16,1-1 0-16,0 3 0 15,5 8 1-15,3 11 3 0,8 20 1 16,7 23 0-16,11 18 1 15,5 30 1-15,8 11-6 16,5 16 0-16,-1 8 0 16,4 8-10-16,-5 10-64 0,-2-19-8 15</inkml:trace>
  <inkml:trace contextRef="#ctx0" brushRef="#br0" timeOffset="131657.2908">23359 13904 478 0,'0'0'2'0,"0"0"1"16,8-2 2-16,3 0 1 16,11 2 0-16,7-5 0 15,7-1-1-15,13-1-5 16,4-7 0-16,10 0-5 0,-3-4-74 15,3-7-4-15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21:50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9992 8524 366 0,'0'0'5'15,"0"0"-2"-15,-18-13 1 0,3 5 1 16,-5-2 0-16,-4-6 0 16,-7-1 0-16,-6-3 1 15,-10 4-4-15,-4 2 0 16,-8 4 0-16,-6 7 0 15,-11 9-2-15,-5 15 0 0,-12 12 0 16,-2 12 1-16,-12 13 2 16,-3 10 1-16,1 11 1 15,-7 8 1-15,4 8 2 0,2 5 0 16,3 5 0-16,9 7 0 16,8 1-3-16,9 8-1 15,9 3-2-15,13 4-1 16,11 3-1-16,9 3 0 0,14 6-1 15,12-2 0-15,13 4 0 16,12 0-1-16,10 1 1 16,16-3 0-16,9 0 1 15,13-4-1-15,13 0 1 0,6-3 0 16,13-12 1-16,5-7 0 16,8-13 1-16,11-11-1 15,10-17 1-15,7-16 0 16,12-21 0-16,6-15-1 0,10-17 1 15,2-18-1-15,9-15 1 16,-1-23 0-16,2-17-1 16,-4-16 1-16,-6-17 0 15,-4-14 0-15,-10-17-1 16,-4-12 1-16,-11-10 1 0,-10-12-1 16,-10-6 0-16,-11-9 0 15,-10-5 1-15,-13-4 0 16,-11 0-3-16,-17 1 0 0,-17 2 0 15,-12 9 0-15,-19 7 0 16,-15 14 0-16,-20 16 0 16,-21 15 0-16,-22 17 0 15,-17 23 0-15,-18 17 0 0,-17 22 0 16,-14 26 0-16,-7 17 0 16,-7 17 0-16,-2 18 0 15,13 18 0-15,11-2-27 16,27 6-55-16,32-5-1 0</inkml:trace>
  <inkml:trace contextRef="#ctx0" brushRef="#br0" timeOffset="1041.8077">11827 8908 376 0,'0'0'-1'16,"11"0"-1"-16,3-2 1 0,5-3 0 16,12-3 0-16,7-3 1 15,12-4 0-15,10-4 0 16,7-5 3-16,9-3-1 15,6-3 1-15,5-3 0 0,3-4 1 16,4 3-1-16,3-4 1 16,2 1-1-16,1-1 2 15,-2-1-1-15,2 0 1 0,5 0-1 16,-4 1 1-16,-1 0-1 16,-2-1-1-16,0-3 1 15,-2 2-1-15,1 0-1 16,-5-5 0-16,-3 4 0 0,0-5 0 15,-2 2 0-15,-2-2-1 16,-6-3 0-16,3 3 0 16,-2 0 0-16,-2 1 0 15,-5-1 1-15,1 1-1 0,-3 0 0 16,0 4 1-16,-1 0 0 16,-1 2-1-16,-4 0 0 15,1 3 0-15,-3 3 1 16,-1-2-1-16,3 7-1 15,-4-4 1-15,-1 3 0 0,1 0-1 16,-2 2 0-16,1 0 0 16,-3-1-1-16,3 0 2 15,-2 0-2-15,1 3 1 0,0-4-1 16,-1 3 1-16,4 3 1 16,-3-3-1-16,6 1 0 15,-8 1 1-15,6-2-1 16,0-2 1-16,-1 1-1 0,5 0 1 15,-3-4-1-15,1 2 1 16,-1 0-1-16,-1 0-1 16,4-3 1-16,-2 0 1 0,-1-1 0 15,5-1-1-15,2-2 0 16,-2-1 0-16,5-1 1 16,1-2-1-16,0 2 0 15,-2-2 0-15,4 1 0 16,-1 1 0-16,-6 0-2 15,6 2-2-15,-7-2-4 0,6 7-8 16,-6-1-19-16,-6-2-39 16,9 1-3-16</inkml:trace>
  <inkml:trace contextRef="#ctx0" brushRef="#br0" timeOffset="2952.4632">18252 5494 116 0,'0'0'11'0,"0"0"8"0,0 0 8 16,0 0 7-16,0-10 4 16,0 10 2-16,0 0 2 15,0 0-1-15,-8 0-7 16,8 7-8-16,0 10-8 15,7 4-3-15,4 11-5 0,5 3-2 16,3 6-3-16,7 4 0 16,-1-2-1-16,3-1 0 15,-4-7-1-15,-3-7-1 0,-4-7 0 16,-3-5 0-16,-14-16-1 16,12 8 0-16,-12-8 0 15,-15-8-1-15,-5-11 0 16,-8-5-1-16,-6-8 1 0,-5-6-2 15,-4-4 0-15,1-7 0 16,-1 3-1-16,8-3 0 16,7 1 0-16,7 4-1 0,9 6 0 15,10 0 0-15,6 4 0 16,10 2 1-16,8 5-1 16,6 4 2-16,1 6-1 15,3 3 2-15,-2 6 1 0,0 8 1 16,-7 4 1-16,0 11 2 15,-9 7 1-15,-2 9 0 16,-9 6-1-16,3 4 1 16,-2-3-1-16,-3-1-1 15,3-1-3-15,9-5 0 0,0-6 0 16,7-6 0-16,7-2-2 16,1-8 0-16,3-3 0 15,1 1 0-15,-1-4 2 16,-4 5-1-16,-5 0 0 0,-3 5 1 15,-8 6 1-15,-6 5 2 16,-6 3-2-16,-14 6 2 16,-8 4-2-16,-6-7-3 15,-5 2-10-15,-7-5-38 0,1-17-28 16,2-7-1-16</inkml:trace>
  <inkml:trace contextRef="#ctx0" brushRef="#br0" timeOffset="3437.3776">18970 5537 349 0,'0'0'7'16,"0"0"5"-16,0 0 0 15,0 0 3-15,0 0-1 0,0 0 2 16,-15-8 0-16,5-5 0 16,-1-7-7-16,-5-6-2 15,-2-3-3-15,-1-5-1 16,3 1-2-16,2 3 0 0,3-2-1 15,9 6-1-15,2 4 1 16,6 7-1-16,13 0-2 16,8 4-5-16,-1-7-16 15,2 4-52-15,13 5-3 16</inkml:trace>
  <inkml:trace contextRef="#ctx0" brushRef="#br0" timeOffset="3580.2796">19322 5320 408 0,'0'0'2'16,"0"0"-1"-16,0 0-1 15,-13 0-5-15,9-10-14 16,-3-12-42-16,3 0-9 16</inkml:trace>
  <inkml:trace contextRef="#ctx0" brushRef="#br0" timeOffset="3684.9553">19167 5085 430 0,'0'0'5'0,"-5"22"0"15,3-2 1-15,0 3 1 16,1 1 0-16,1 1-3 16,6-11-6-16,10 0-24 0,1-16-49 15,2-18-2-15</inkml:trace>
  <inkml:trace contextRef="#ctx0" brushRef="#br0" timeOffset="4014.4697">19322 4376 445 0,'0'0'5'16,"3"16"0"-16,6 9 2 16,8 14 2-16,4 9-1 15,10 9 1-15,5 10 0 0,1 8-1 16,8-3-2-16,-5-1-6 16,1-9 0-16,-10-13 0 15,-3-8 0-15,-9-8 0 16,-4-13 0-16,-10-10-2 0,-5-10-2 15,-3 0 0-15,-14-12 0 16,-3-5 0-16,-7 2 1 16,-1 0 2-16,-4 6 1 15,2 7 1-15,2 6 2 0,10 14 0 16,6 5 0-16,7 7-1 16,3-1 1-16,17-7-2 15,10-3-1-15,6-14-3 0,6-5-8 16,-2-12-31-16,8-13-38 15,-3-6-1-15</inkml:trace>
  <inkml:trace contextRef="#ctx0" brushRef="#br0" timeOffset="4487.3732">19950 4761 335 0,'0'0'8'0,"0"-8"6"15,0 8 4-15,0-14 2 16,0 14 1-16,-6-15 1 15,6 15 2-15,-7-13 0 0,7 13-8 16,-9-5-7-16,9 5-9 16,-12 0 0-16,12 0 0 15,-11 5 0-15,11-5 0 16,0 0 0-16,-8 10 0 0,8-10 0 16,-12 9 0-16,12-9 0 15,-10 6 0-15,10-6 0 16,-13 10 0-16,13-10 0 15,-16 14 0-15,8-4 0 0,2 4 0 16,-2 9 0-16,3 2 0 16,3 2 0-16,1 0 0 15,1-2 0-15,1-4 0 16,3-8-2-16,-4-13 1 0,17 0 1 16,-4-15-1-16,3-2 0 15,2 5 1-15,6-1-1 16,4 6 0-16,5 7-1 15,4 18 1-15,0 4-1 0,1 10 1 16,0 6-1-16,-7 7 2 16,-2 4 1-16,-7 2 0 15,-10 0 1-15,-9 0 0 16,-3-1 1-16,-12-9-1 0,-9-4 0 16,-2-13-4-16,-10-19-10 15,6-18-66-15,0-6-3 16</inkml:trace>
  <inkml:trace contextRef="#ctx0" brushRef="#br0" timeOffset="4760.2814">20222 4833 428 0,'0'0'5'0,"13"-9"1"15,-3-1 2-15,0-4-1 16,3-5 1-16,-1-5 0 15,-1-3-1-15,-1-5 0 0,-4 1-6 16,-6 4 0-16,-6 4-1 16,-7 10 1-16,-4 12 3 15,-5 5 1-15,0 12 3 16,3 10-1-16,-1 7-7 16,6 2 0-16,9 2 0 0,10-10 0 15,15-6 0-15,12-14 0 16,19-7 0-16,5-17-76 15,13-14-9-15</inkml:trace>
  <inkml:trace contextRef="#ctx0" brushRef="#br0" timeOffset="5311.8306">20636 3510 415 0,'6'12'4'0,"10"14"2"16,9 14 1-16,11 16 1 0,10 13 1 15,6 13 1-15,5 9 1 16,5 11 0-16,-4-6-3 15,-11-9-3-15,-7-12 0 16,-11-15-2-16,-14-14-3 16,-1-16 0-16,-8-17-2 15,-6-13-1-15,0-10 0 0,0-15-1 16,3-4 0-16,-1-1-1 16,7 0 2-16,2 2 0 15,4 6 1-15,3 10 1 0,0 8 1 16,-1 4 1-16,-1 11 1 15,-5 11 0-15,-6 4 0 16,-5 9 0-16,-11-1-1 16,-5 4-6-16,-7-14-20 0,-1-5-51 15,1-6-1-15</inkml:trace>
  <inkml:trace contextRef="#ctx0" brushRef="#br0" timeOffset="5752.1312">21478 4081 375 0,'0'0'4'16,"16"-5"2"-16,-4-3-1 15,1-6 0-15,0-5 1 16,3-3 0-16,-3-4 0 0,0-1 1 15,-9 0-2-15,-4 0 2 16,-11 7 1-16,-1 9 2 16,-4 7 1-16,0 8 1 15,-2 13-1-15,6 12 1 16,0 5-2-16,8 4-5 0,7 5-5 16,11-8 0-16,12-3 0 15,2-15-2-15,13-15-47 16,1-7-32-16,-4-16 0 15</inkml:trace>
  <inkml:trace contextRef="#ctx0" brushRef="#br0" timeOffset="5920.778">21733 3483 464 0,'6'11'4'0,"4"8"2"15,4 11 0-15,8 9 1 16,6 6 0-16,5 7 0 15,4 1-1-15,2 4-2 0,-4-12-7 16,0-6-19-16,-8-12-56 16,-3-12-3-16</inkml:trace>
  <inkml:trace contextRef="#ctx0" brushRef="#br0" timeOffset="6093.9739">21818 3843 455 0,'0'0'5'16,"-8"3"0"-16,8-3 0 16,0 0-1-16,0 0 1 0,8-9 0 15,11-8 0-15,4-5-3 16,17-5-14-16,-1 3-45 16,15-11-21-16,3 0-1 15</inkml:trace>
  <inkml:trace contextRef="#ctx0" brushRef="#br0" timeOffset="6679.7665">22271 3480 318 0,'0'0'7'0,"0"0"2"0,0 0 2 16,0 0 3-16,0 5 3 16,0-5 1-16,6 20 1 15,3-9 0-15,3 0-5 0,4 2-2 16,2-5-2-16,3-1-2 15,0-4-2-15,1-3-2 16,0-10-2-16,1 2 1 16,-1-3 0-16,2 4-1 0,2 5-1 15,0 2 1-15,2 5-1 16,0 4 1-16,1 3 0 16,-2 0 0-16,-3-3 0 15,-8-9 1-15,-5-9-3 16,-7-9 0-16,-4-9 0 0,-2-6 0 15,-10-6 0-15,3-4-6 16,0 0-8-16,3 9-13 16,-2 5-27-16,8 6-27 15,5 12-3-15</inkml:trace>
  <inkml:trace contextRef="#ctx0" brushRef="#br0" timeOffset="6937.2281">22828 3296 356 0,'0'0'4'0,"0"0"1"0,0 0 3 16,9 0-1-16,-9 0 3 16,16-7-2-16,-8-5 0 15,2-5 1-15,0-6-4 0,-5-2-2 16,-4-3 3-16,-1 6 4 16,-8 2 0-16,-8 15 2 15,-3 2 1-15,-1 11 1 16,1 14 0-16,4 11-5 15,3 1-9-15,10 7 0 0,3-4 0 16,16-11 0-16,10-1 0 16,4-19 0-16,13-8-35 15,-3-12-47-15,3-3-3 16</inkml:trace>
  <inkml:trace contextRef="#ctx0" brushRef="#br0" timeOffset="7203.9779">23096 3202 426 0,'0'0'3'16,"0"0"1"-16,13-6 1 0,-2-6 0 16,6-9 0-16,4-8-4 15,-1-4-3-15,4-4-5 16,-4-7-4-16,-6-1 2 16,-7 4 6-16,-7 7 4 0,-3 9 4 15,-14 13 5-15,-4 9 6 16,-4 6 5-16,3 16 1 15,2 13-3-15,4 2-19 16,14 5 0-16,2-3 0 0,18 0 0 16,9-8 0-16,10-6 0 15,3-12 0-15,6-7-17 16,9-9-65-16,-16-12-1 16</inkml:trace>
  <inkml:trace contextRef="#ctx0" brushRef="#br0" timeOffset="7426.4953">23492 3006 273 0,'0'0'9'0,"0"0"4"16,0 0 2-16,1-8 3 0,-1-5 0 15,0-4 1-15,-3-7 1 16,-2-6-1-16,0-4-4 16,0 0-4-16,0 1 0 15,2 5 1-15,3 7 0 0,3 12 1 16,5 9 0-16,5 12 0 15,3 12-6-15,5 7-7 16,5 6 0-16,1-3 0 0,9 12-12 16,-4-8-68-16,-4-9-3 15</inkml:trace>
  <inkml:trace contextRef="#ctx0" brushRef="#br0" timeOffset="8387.8944">18524 6716 455 0,'0'0'6'0,"0"0"0"16,0 0 2-16,-8 9 0 16,8-9 0-16,0 0 1 15,-11 6 0-15,11-6-7 16,-9 0-2-16,9 0 0 0,0 0 0 15,0 0 0-15,-11 0 0 16,11 0 0-16,-8 0 0 16,8 0 0-16,-13 3 0 0,13-3 0 15,-19 11 0-15,8-6 0 16,1 2 0-16,-3 1 0 16,0 1 0-16,-3 3 0 15,6 2 0-15,-3 6 0 0,1 3 0 16,6 7 0-16,1 6 0 15,5 0 0-15,5 1 0 16,8 2 0-16,4-6 0 16,4-9 0-16,0-9 0 15,3-9 0-15,0-9 0 0,-6-15 0 16,-3-8 0-16,-6-5 0 16,1-3 0-16,-6 3 0 15,2-1-2-15,-2 11-2 16,5 4 1-16,9 16 0 0,12 13 0 15,8 18 2-15,10 6 0 16,4 10 3-16,7 11 1 16,0 4-1-16,-4 4 2 0,-9 1 0 15,-12-6-2-15,-13 0-2 16,-11 1 0-16,-11-5 0 16,-14-4 0-16,-10-4 0 15,-8-12 0-15,-6-11 0 0,-13-14 0 16,2-11-23-16,-1-16-57 15,-1-17-1-15</inkml:trace>
  <inkml:trace contextRef="#ctx0" brushRef="#br0" timeOffset="8805.7613">18860 6734 349 0,'0'0'3'0,"7"-9"1"16,0-5 1-16,-3-2 0 15,6-8 1-15,-4-6 0 0,0-2 1 16,-3-2 0-16,-3 8 1 16,-1 1 2-16,-9 13 1 15,0 10 3-15,-3 9 1 16,1 22 2-16,-3 9-1 0,13 7-1 15,2 7-2-15,2-2-13 16,18-7 0-16,11-10 0 16,9-9 0-16,7-21-76 0,11-12-6 15</inkml:trace>
  <inkml:trace contextRef="#ctx0" brushRef="#br0" timeOffset="9263.106">19246 6573 400 0,'1'8'4'16,"7"4"1"-16,2 7 2 15,-2-2 0-15,4 4 0 16,0-3 1-16,-4 0 1 0,3-5 0 15,-11-13-5-15,4-9-1 16,-4-16-4-16,-11-7 0 16,3-8-2-16,-1-4-1 15,2-2-1-15,4 4 1 0,3 6 1 16,3 12 1-16,10 12 2 16,5 12 2-16,5 10 3 15,-1 13 1-15,4 9-1 16,-4 2 0-16,5 5-10 0,-11 7-62 15,4-19-6-15</inkml:trace>
  <inkml:trace contextRef="#ctx0" brushRef="#br0" timeOffset="9647.3049">19594 6389 400 0,'0'0'5'0,"0"0"0"15,3 4 2-15,11-4 0 16,-3 0 0-16,4-7 1 15,0-8-2-15,2-3 1 0,-3-6-6 16,0-3-1-16,-10 0-1 16,-4-3 1-16,-3 9 4 15,-7 2 0-15,-2 14 3 16,-5 8 1-16,2 10 2 0,0 7 1 16,6 10-1-16,7 6-5 15,2-3-5-15,13-1 0 16,7-7 0-16,12-6 0 15,2-17-44-15,11-2-35 0,-1-12-4 16</inkml:trace>
  <inkml:trace contextRef="#ctx0" brushRef="#br0" timeOffset="9905.9892">19997 6290 365 0,'0'0'7'0,"0"0"6"0,0 0 1 16,0 0 2-16,0 0 0 15,0 0 3-15,-6 0-1 16,-4-12 2-16,-6-8-8 16,3-6-4-16,-3-3-5 0,2-2-3 15,1-3 0-15,8-1 0 16,4 2 0-16,3 1 0 15,13 1-3-15,8 7-26 16,12 2-49-16,0 3-5 0</inkml:trace>
  <inkml:trace contextRef="#ctx0" brushRef="#br0" timeOffset="10523.9759">20476 5851 368 0,'0'0'6'0,"0"0"1"15,0 0 4-15,0 0 3 16,0 0 0-16,-9-6 4 15,9 6 0-15,0 0 2 16,-10-8-5-16,10 8-1 0,-14-2-8 16,3 0-6-16,4 2 0 15,-4-1 0-15,-3 1 0 16,3-2 0-16,-1 2 0 16,2-1 0-16,10 1 0 0,-16-4 0 15,16 4 0-15,-10-3 0 16,10 3 0-16,0 0 0 15,-10-6 0-15,10 6 0 16,0 0 0-16,-11 0 0 0,11 0 0 16,0 0 0-16,-12 2 0 15,12-2 0-15,-11 12 0 16,11-12 0-16,-15 18 0 16,7-9 0-16,-1 4 0 0,4 3 0 15,-1-2 0-15,-1 3 0 16,6 2 0-16,1 1 0 15,3-1 0-15,9-2 0 16,4-2 0-16,1-5 0 0,3-3 0 16,4-7-2-16,-5-2 2 15,-2-6-1-15,0-5 0 16,-7-2 0-16,3 1-1 16,-4 3 0-16,0 6 0 0,4 5 0 15,0 3-1-15,4 6-2 16,1-2-2-16,2 4-6 15,-3-10-16-15,-5-5-47 16,3-11-2-16</inkml:trace>
  <inkml:trace contextRef="#ctx0" brushRef="#br0" timeOffset="10676.846">20396 5371 438 0,'0'0'7'0,"0"8"2"0,2 13 3 16,8 12 1-16,8 10 0 15,7 10 1-15,5 6-9 16,7 6-5-16,8 2 0 16,-1-14 0-16,2-4-66 0,3-12-18 15</inkml:trace>
  <inkml:trace contextRef="#ctx0" brushRef="#br0" timeOffset="11673.5149">20923 5264 358 0,'0'0'11'0,"-12"5"-1"16,12-5 2-16,-10 0 0 16,9-8 2-16,1-6 2 15,10-8 0-15,10-7 1 16,14-11-10-16,13-7 1 0,15-7-1 15,8-3-1-15,11 1-3 16,4-4-6-16,6 7-20 16,3 4-52-16,-15 11-4 0</inkml:trace>
  <inkml:trace contextRef="#ctx0" brushRef="#br0" timeOffset="11883.916">21380 4977 464 0,'0'0'5'0,"-1"23"1"0,1-1 0 16,7 8 1-16,7 5-1 16,6 5 0-16,4 3 2 15,10 0-5-15,7-11-7 16,11-3-29-16,1-17-45 15,3-10-4-15</inkml:trace>
  <inkml:trace contextRef="#ctx0" brushRef="#br0" timeOffset="12233.2235">22114 5106 462 0,'0'0'3'0,"0"0"0"16,-10 0 0-16,1-7 1 0,-5-11 0 15,-6-6 1-15,-9-13 0 16,-7-14 0-16,-2-13-3 15,0-8-1-15,-3-1 0 16,8 1 0-16,5 2 0 0,12 10-1 16,9 4 1-16,7 8-1 15,12 11 0-15,12 9 2 16,6-1-2-16,8 8-1 16,1 0-7-16,10 10-17 0,3 8-51 15,-6 3-5-15</inkml:trace>
  <inkml:trace contextRef="#ctx0" brushRef="#br0" timeOffset="12415.8077">21859 4880 397 0,'0'0'7'0,"0"0"-1"15,0 0 0-15,0 0 1 0,0 0 0 16,9-5-1-16,7-11 0 15,6-2-6-15,4-12-16 16,16-3-31-16,6 4-26 16,0-3-2-16</inkml:trace>
  <inkml:trace contextRef="#ctx0" brushRef="#br0" timeOffset="12631.3024">22352 4599 478 0,'0'0'3'16,"0"0"2"-16,-9 2 0 15,0 6 1-15,0 1 1 16,-4 4 0-16,2 2-7 15,-2 5 0-15,4 0 0 0,5 3 0 16,4 0 0-16,4-1 0 16,10-3 0-16,3-2 0 15,8 0 0-15,2 0 0 0,-2-3 0 16,-1 4 0-16,-5 1 0 16,-7 2 0-16,-8 6 0 15,-6 0 0-15,-12 0 0 16,-11-8-13-16,-11-5-66 0,11-7-3 15</inkml:trace>
  <inkml:trace contextRef="#ctx0" brushRef="#br0" timeOffset="13343.9465">23175 4168 419 0,'0'0'6'0,"0"0"1"15,0 0 3-15,-2-9 0 16,2 9 2-16,0 0 1 16,0 0 0-16,0 0 1 0,0 0-7 15,0 0-7-15,-9-9 0 16,9 9 0-16,-10-4 0 15,10 4 0-15,-16-5 0 16,16 5 0-16,-18-1 0 0,11 1 0 16,-4 0 0-16,-2 0 0 15,5 3 0-15,8-3 0 16,-15 3 0-16,15-3 0 0,-13 10 0 16,13-10 0-16,-13 15 0 15,4-6 0-15,2 3 0 16,0 3 0-16,-2 2 0 15,-1-2 0-15,4 1 0 0,-4 0 0 16,7 1 0-16,0-5 0 16,3-3 0-16,0-9-5 15,16 4 0-15,-1-4-2 16,8-4 1-16,3-5-1 16,3-4 2-16,1-2 0 0,-3 1 0 15,2-3 1-15,-5 4 3 16,-1 3 2-16,-6 2 3 15,2 8 2-15,-3 0 0 16,0 8 1-16,1 3 1 0,1 2-1 16,0-2 0-16,0-9-3 15,-1-2-4-15,0-13 0 16,-3-8-5-16,-3-8-15 0,0-9-58 16,-6 1-3-16</inkml:trace>
  <inkml:trace contextRef="#ctx0" brushRef="#br0" timeOffset="13628.9043">23389 3604 416 0,'0'0'7'16,"5"10"3"-16,5 11 1 16,7 11 2-16,2 10 1 0,5 8 1 15,9 8 0-15,8 5-5 16,-2-2-10-16,0-3 0 15,-6-10 0-15,-2-8 0 16,-7-10 0-16,-8-10 0 16,-6-11 0-16,-10 1 0 0,-10-6 0 15,-3-4 0-15,-5 0 0 16,-3-1 0-16,5-4 0 16,-1 2 0-16,8 2 0 15,9 1 0-15,0-9 0 0,14 6 0 16,6 3-70-16,10-6-12 15</inkml:trace>
  <inkml:trace contextRef="#ctx0" brushRef="#br0" timeOffset="14533.1021">18600 8306 406 0,'0'0'6'0,"0"0"0"16,0 0 3-16,-15-5 2 15,15 5-2-15,-9-9 3 16,9 9 1-16,-13-6 0 16,13 6-4-16,-12-12 0 0,12 12-3 15,-14-3-4-15,14 3-2 16,-12-3 0-16,4 3 0 16,-2 0 0-16,1 1 0 15,-1 4 0-15,-1 0 0 16,-1 2 0-16,3 0 0 0,0 3 0 15,-3 2 0-15,4 1 0 16,-5 3 0-16,6 4 0 16,0 2 0-16,4 4 0 0,-1 4 0 15,4 1 0-15,5 2 0 16,3-3 0-16,8-6-5 16,3-7 2-16,3-8 1 15,-2-9-2-15,3-7 0 0,-1-12-1 16,-1-10-2-16,-2-3-3 15,-1 0-2-15,6 4 1 16,2 7-1-16,5 13 1 0,7 8 2 16,2 11 3-16,6 19 7 15,-3 7 4-15,-2 15 5 16,-2 6 2-16,-8 8 1 16,-14 1 0-16,-5 4 0 15,-12-4-2-15,-12-1-3 0,-6-8-3 16,-12-11-5-16,-3-14-5 15,-7-18-7-15,2-15-18 16,3-15-48-16,-5-18-3 16</inkml:trace>
  <inkml:trace contextRef="#ctx0" brushRef="#br0" timeOffset="14873.5178">18860 8325 386 0,'0'0'2'16,"0"0"1"-16,0 0 1 16,8-12 0-16,-3-5 1 15,6-5 0-15,-2-7-2 0,-1-5 1 16,2-6-3-16,-5 1 2 15,-4 2 1-15,-2 6 3 16,-6 7 1-16,-8 13 3 16,4 11 2-16,-5 20 1 0,3 13 0 15,0 9-1-15,9 2-6 16,3 5-7-16,5-1 0 16,16-10 0-16,5-6 0 15,13-15 0-15,1-15-33 16,8-5-47-16,2-13-4 0</inkml:trace>
  <inkml:trace contextRef="#ctx0" brushRef="#br0" timeOffset="15201.2553">19266 8107 411 0,'0'0'4'16,"0"0"3"-16,0 0 1 15,-1 12-2-15,1-12 2 0,0 0-1 16,0 0 1-16,-10-9 0 16,8-13-4-16,-5-5-3 15,3-2-2-15,-1-6 1 16,1-1 1-16,1 7-1 0,3 2 1 15,1 14 0-15,7 8 2 16,2 7 0-16,8 11 1 16,-1 7 0-16,4 4-1 15,3 0-6-15,4 0-19 16,5-5-53-16,-6-8-4 0</inkml:trace>
  <inkml:trace contextRef="#ctx0" brushRef="#br0" timeOffset="15444.9026">19559 7940 411 0,'0'0'4'0,"0"0"2"16,2-12 0-16,3 0 1 15,3-5-1-15,-1-8 0 16,0-5-2-16,-1-3-3 16,-4-5-3-16,-1 4-2 0,-2 3 1 15,-5 9 4-15,-4 6 2 16,-7 13 3-16,9 10 3 15,-5 13 3-15,5 7 0 0,6 6-1 16,4-2-3-16,15 2-4 16,7-10-3-16,11-4-11 15,1-1-47-15,10-18-24 16,3-7 0-16</inkml:trace>
  <inkml:trace contextRef="#ctx0" brushRef="#br0" timeOffset="15579.7997">19887 7689 422 0,'0'0'0'0,"0"0"1"0,0 0 0 15,8-7 0-15,2 0-12 16,4 2-56-16,5-16-1 16</inkml:trace>
  <inkml:trace contextRef="#ctx0" brushRef="#br0" timeOffset="16102.2152">20441 7106 387 0,'0'0'8'16,"-11"0"2"-16,-1 5 3 0,-5 7 1 15,-2 2 1-15,-7 5 2 16,-1 8-1-16,-3 2 2 16,3 2-9-16,4-4-5 0,9 2-4 15,6-7 0-15,8-6 0 16,4-2 0-16,12-8 0 15,3-3 0-15,3 0 0 16,1 4 0-16,-3 1 0 16,-7 7 0-16,-3 4 0 0,-7 8 0 15,-3 6 0-15,-11 2 0 16,-3-1 0-16,-3 2-11 16,-1-6-46-16,0-12-25 15,5-9 0-15</inkml:trace>
  <inkml:trace contextRef="#ctx0" brushRef="#br0" timeOffset="16492.2814">20513 7265 482 0,'0'0'3'0,"2"17"0"16,10 3 1-16,5 7 1 0,9 7 0 15,2 9 0-15,7 7-1 16,6 8-4-16,-1-5 0 16,-7-1 0-16,-3-10 0 0,-4-6 0 15,-13-12 0-15,-9-9 0 16,-10-15 0-16,-13-15-2 16,-10-20-6-16,-5-17-3 15,-11-17-2-15,-2-6-2 16,1-15-3-16,6 0-2 0,7 1-4 15,13 9-2-15,12 10 2 16,8 13 5-16,12 18 7 16,13 17 11-16,7 17 12 15,1 9 6-15,-3 19 9 0,-2 13 5 16,-8 13 1-16,-11 11-2 16,-7-6-7-16,-2 4-12 15,-11-14-20-15,-1-9-64 16,2-10-5-16</inkml:trace>
  <inkml:trace contextRef="#ctx0" brushRef="#br0" timeOffset="16993.5735">20839 7059 359 0,'0'0'6'0,"15"0"2"0,-4-2 0 16,6-5 2-16,-1-7 0 15,5-5-1-15,-2-4 2 16,1-6-2-16,-11-2-4 0,-1-3-2 15,-8 4 1-15,0 6 1 16,-7 6 1-16,-1 12 2 16,-5 6 0-16,-1 12 1 15,4 15 1-15,3 7-1 0,6 2-1 16,1 3-2-16,15-1-6 16,4-7 0-16,16-4-4 15,6-22-19-15,-9-5-55 16,18-9-2-16</inkml:trace>
  <inkml:trace contextRef="#ctx0" brushRef="#br0" timeOffset="17222.9689">21306 6629 394 0,'0'0'9'15,"-12"0"3"-15,12 0 2 16,-15 7 2-16,5 5 1 15,0 5 1-15,-1 10 0 0,-1 9-5 16,8 7-13-16,2 6 0 16,2 1 0-16,7-4 0 15,10-4 0-15,7-6 0 16,5-17 0-16,7-11 0 0,6-8 0 16,-1-4-64-16,0-29-20 15</inkml:trace>
  <inkml:trace contextRef="#ctx0" brushRef="#br0" timeOffset="17335.682">21662 6774 383 0,'0'0'0'0,"0"0"-6"16,0-9-13-16,7-3-43 0,-7-10-5 16</inkml:trace>
  <inkml:trace contextRef="#ctx0" brushRef="#br0" timeOffset="17455.9575">21475 6428 496 0,'-2'6'5'0,"-4"9"0"16,2 7 0-16,-2 1-5 16,2 4 0-16,4 3 0 0,1 1 0 15,11-2 0-15,7-16-9 16,1-8-71-16,15-5-4 16</inkml:trace>
  <inkml:trace contextRef="#ctx0" brushRef="#br0" timeOffset="17708.381">21897 6713 358 0,'0'0'2'0,"0"-5"-1"15,0-7 1-15,0-6 0 16,-8-7 1-16,-2-11-1 16,-7-6 0-16,-8-12 1 15,-6-3 0-15,-5-6 3 0,-4 0 2 16,2 3 0-16,4 6 2 15,3 5 0-15,12 7 0 16,7 9 1-16,12 9-2 16,12 6-2-16,13 7-3 0,7 2-5 15,11 7-5-15,0 0-21 16,-6 4-46-16,14 11-1 16</inkml:trace>
  <inkml:trace contextRef="#ctx0" brushRef="#br0" timeOffset="17896.0591">21681 6536 455 0,'0'0'1'16,"0"0"-1"-16,5-9 2 16,7 0-1-16,3-6 0 15,9-5 0-15,7-4 0 16,9-4-3-16,5-4-6 0,13-9-24 15,16 0-42-15,-3-1-1 16</inkml:trace>
  <inkml:trace contextRef="#ctx0" brushRef="#br0" timeOffset="18223.8257">22377 6431 442 0,'0'0'2'0,"0"0"0"16,0 0 0-16,0-6 0 0,1-6-5 16,-1-6-8-16,0-6-9 15,-4-4-9-15,-6-8-8 16,-4 1 1-16,-3-1 12 15,-8 3 13-15,3 8 11 16,-4 8 11-16,3 8 10 0,2 8 10 16,7 1 6-16,14 0-2 15,-11 15-14-15,15-7-13 16,10-8-13-16,8-2-20 0,5-2-31 16,2-10-16-16,4-3-6 15</inkml:trace>
  <inkml:trace contextRef="#ctx0" brushRef="#br0" timeOffset="18399.9195">22517 5993 381 0,'0'0'7'0,"0"-7"1"16,0-2 3-16,0 9 3 0,0-14 3 16,0 14-2-16,0 0 3 15,-14 3 0-15,6 17-4 16,-3 6-6-16,3 15-8 16,-1 1 0-16,4 3 0 0,5-6 0 15,7-1 0-15,13-13 0 16,9-13 0-16,6-12 0 15,9-12 0-15,2-17-70 0,7-8-15 16</inkml:trace>
  <inkml:trace contextRef="#ctx0" brushRef="#br0" timeOffset="19184.4671">20594 8299 426 0,'0'0'1'0,"0"0"3"0,0 0 3 16,9-10 1-16,5-5 1 15,3-2 1-15,11-7 0 16,12-10 2-16,10-5-2 15,16-6-2-15,11-9-2 16,16 0-6-16,6-7 0 16,8 8-11-16,-6 1-46 0,-1 4-23 15,-11 9-2-15</inkml:trace>
  <inkml:trace contextRef="#ctx0" brushRef="#br0" timeOffset="19450.3647">21147 7935 463 0,'0'0'4'0,"-8"8"2"16,5 6 1-16,2 6 2 15,1 10 0-15,7 9 1 16,3 7-7-16,10 7-3 16,10-1 0-16,3 0 0 0,8-2 0 15,4-12 0-15,5-18-69 16,3 1-14-16</inkml:trace>
  <inkml:trace contextRef="#ctx0" brushRef="#br0" timeOffset="19907.5272">21956 8233 430 0,'0'0'5'0,"6"10"-1"15,-6-10 1-15,11 9 0 0,-11-9 2 16,0 0-1-16,5-12 1 15,-8-10-1-15,-14-11-4 16,-10-19 0-16,-6-8-1 16,-9-10 0-16,-3-8-1 0,0 3 0 15,3 0 0-15,8 11 1 16,9 7-1-16,11 10 2 16,13 10-1-16,8 8 1 15,18 10-1-15,9 1 0 0,8 4-2 16,9-1-2-16,2 1-6 15,5 7-15-15,-9 7-35 16,4-4-19-16,-7 4-3 16</inkml:trace>
  <inkml:trace contextRef="#ctx0" brushRef="#br0" timeOffset="20117.6028">21872 7971 441 0,'0'0'5'0,"-8"0"0"16,8 0 0-16,0 0 1 15,-10-1-1-15,10-9 1 0,10-4 1 16,3-4-1-16,14-3-6 16,8-5-3-16,12-2-8 15,1-5-28-15,8 3-39 16,3 6 0-16</inkml:trace>
  <inkml:trace contextRef="#ctx0" brushRef="#br0" timeOffset="20792.1944">22337 7746 413 0,'0'0'6'0,"0"0"3"0,-4 0 1 16,4 0 2-16,-11 4 0 15,11-4 1-15,-18 16 0 16,5-4 1-16,-1 6-7 0,2 3-5 15,-2 1-2-15,6 2 0 16,-2 0 0-16,5-4 0 16,5-4 0-16,4-1 0 15,10-7 0-15,5-5 0 0,7-3 0 16,0 0-2-16,5-2 1 16,-2 2 1-16,-4 0 0 15,-4 5 0-15,-4 8 0 16,-6 5 1-16,-11 9-1 0,-5 3 2 15,-10 3-4-15,-7 1-4 16,3 1-24-16,-5-6-48 16,-5-10-4-16</inkml:trace>
  <inkml:trace contextRef="#ctx0" brushRef="#br0" timeOffset="25833.3576">20340 9536 227 0,'0'0'9'0,"0"0"9"16,-6-8 5-16,6 8 4 15,-10-13 2-15,10 13 3 0,-16-9 1 16,5 4 0-16,-3 5-7 16,4 0-7-16,-6 2-5 15,3 10-4-15,-4 6-3 0,1 13-3 16,2 15-4-16,9 19 0 15,5 14 0-15,5 19 0 16,12 13 0-16,14 6 0 16,3 1 0-16,15-7 0 0,4-15 0 15,9-15 0-15,-1-24-9 16,3-23-72-16,7-18-2 16</inkml:trace>
  <inkml:trace contextRef="#ctx0" brushRef="#br0" timeOffset="26403.98">20509 9807 251 0,'0'0'12'0,"0"0"6"15,0 0 6-15,0 0 3 16,0 0 0-16,0 6 3 15,7 10 0-15,5 5 0 0,4 5-11 16,4-2-7-16,5-2-4 16,4-1-4-16,1-7-2 15,-1-10-2-15,-1-8-2 0,-6-12-1 16,-3-6-1-16,-2 1 0 16,-2 4-1-16,3 7 1 15,0 8 0-15,6 9 1 16,1 5 1-16,4 8 0 0,3 5-8 15,1-9-21-15,-13-7-43 16,8-7-1-16</inkml:trace>
  <inkml:trace contextRef="#ctx0" brushRef="#br0" timeOffset="26723.992">21094 9850 443 0,'5'14'5'15,"6"4"1"-15,0 7 1 0,9 4 0 16,1 0 0-16,2 3 0 16,0-5-2-16,2-1 0 15,-9-16-6-15,-6-10-3 16,-10-17-1-16,-3-10-1 16,-16-10 0-16,-7-9 0 0,-6-9 1 15,-1 0 0-15,1-1 1 16,4 5 1-16,7 8 3 15,12 9 0-15,9 9 2 0,13 14 1 16,10 11 1-16,9 4 1 16,1 11 1-16,2 11 0 15,-6 1-1-15,-4 6-2 16,-12-1-1-16,-7 5-7 0,-9-8-22 16,-21-4-48-16,0-6-2 15</inkml:trace>
  <inkml:trace contextRef="#ctx0" brushRef="#br0" timeOffset="27197.801">21420 9313 411 0,'0'0'5'0,"-11"11"3"16,4 3 0-16,-4 5 1 15,-1 5 0-15,1 5 0 16,-2-2 0-16,6 5-1 0,3-5-5 16,7-5-2-16,7-4-1 15,13-7-1-15,3-6 0 16,6-3 0-16,2-2-1 15,0 0 1-15,-2 0 1 0,-6 0 0 16,-7 4 0 0,-8 7 1-16,-9 7-3 0,-5 7-4 15,-11-1-16-15,-9-1-51 16,4-1-3-16</inkml:trace>
  <inkml:trace contextRef="#ctx0" brushRef="#br0" timeOffset="27373.1114">21544 9088 457 0,'4'9'5'0,"4"17"1"15,5 8 2-15,2 12 0 16,5 5 0-16,5 5 1 16,2 4-1-16,5 4-6 15,-3-16-5-15,4-15-45 0,-6-4-32 16,-2-9-1-16</inkml:trace>
  <inkml:trace contextRef="#ctx0" brushRef="#br0" timeOffset="27533.8465">21553 9462 442 0,'0'0'3'0,"0"0"0"15,0 0 1-15,0 0-1 16,10-19 1-16,8-3 0 0,7-5-3 15,10-8-7-15,7-7-24 16,10-12-35-16,12 4-10 16</inkml:trace>
  <inkml:trace contextRef="#ctx0" brushRef="#br0" timeOffset="28083.6475">22058 9258 398 0,'0'0'3'16,"8"15"1"-16,0-1 0 15,5-3 1-15,2 1 0 0,1 0 1 16,0-1 2-16,-1-1-1 16,-7-10-1-16,-8 0-1 15,-2-16-2-15,-11 0 1 16,-4-2-2-16,-1-4 0 0,0 3-2 15,4 2 1-15,10 0-2 16,4 5 1-16,12-1 0 16,10 2 0-16,7-2 1 15,8-3-2-15,0-6-2 0,1-2-6 16,-3-6-3-16,-6-3-1 16,-6-1 1-16,-12 2 1 15,-7 5 4-15,-6 6 4 16,-10 5 7-16,-3 5 6 15,-1 11 5-15,0 5 2 0,4 12 0 16,5 9-2-16,7 6-3 16,4 2-4-16,10 5-3 15,11-7-4-15,3-5-7 16,13-6-18-16,1-13-53 0,-1-7-3 16</inkml:trace>
  <inkml:trace contextRef="#ctx0" brushRef="#br0" timeOffset="28515.6591">22651 8785 455 0,'0'0'5'15,"0"0"0"-15,0 0 2 16,-2 6 0-16,2-6 1 0,0 0-1 16,-13 3 1-16,13-3 1 15,-14 0-9-15,14 0 0 16,-12-5 0-16,12 5 0 0,-14-3 0 15,14 3 0-15,-10 0 0 16,10 0 0-16,-12 2 0 16,12-2 0-16,-10 3 0 15,10-3 0-15,-9 1 0 16,9-1 0-16,0 0 0 0,-12 5 0 16,12-5 0-16,0 0 0 15,-12 12-3-15,12-12 0 16,-13 14 0-16,4-4 0 15,3 2-1-15,-1 3 2 16,2 2-1-16,-2 2 1 0,2-1 0 16,4 0 0-16,1-3 0 15,0-3 0-15,0-12 0 16,17 6 0-16,-5-8 0 0,4-5 1 16,0-5-1-16,7 3 1 15,1 1 1-15,-2 0-1 16,2 4-4-16,1 4-17 15,-2 2-51-15,-2-2-3 0</inkml:trace>
  <inkml:trace contextRef="#ctx0" brushRef="#br0" timeOffset="28961.6089">22802 8712 429 0,'0'0'3'16,"9"19"3"-16,2-8-2 15,3 3 0-15,3-6 0 0,2-2-2 16,3-4-2-16,-3-2-9 15,-1-16-12-15,-5-11-7 16,-4-7-3-16,-4-2 4 0,-4 2 4 16,-1 1 14-16,0 12 10 15,1 7 11-15,-1 14 12 16,15 3 5-16,2 14 2 16,3 7-2-16,2-3-4 0,8 1-13 15,-4-7-6-15,2-10-3 16,-3-5-2-16,-3-15 0 15,-6-7-2-15,-3-9 1 0,-4-2 0 16,-1-2-1-16,-4 6 1 16,3 3 1-16,3 10-1 15,5 10-1-15,2 8-2 16,10 15-20-16,17 9-52 16,-12 4-1-16</inkml:trace>
  <inkml:trace contextRef="#ctx0" brushRef="#br0" timeOffset="29739.282">21235 10727 436 0,'0'0'5'0,"0"0"2"15,-1-13 2-15,1 13 0 16,-10-18 2-16,6 4-1 16,-5 0 2-16,2-2 0 0,-7 2-12 15,4 1 0-15,-1 3 0 16,-3 4 0-16,7 1 0 16,-4 5 0-16,0 0 0 0,4 2 0 15,7-2 0-15,-16 12 0 16,16-12 0-16,-12 10 0 15,12-10 0-15,-9 12 0 16,9-12 0-16,-8 15 0 0,8-15 0 16,-7 9 0-16,7-9 0 15,-4 15 0-15,3-4 0 16,-2 0 0-16,1 2 0 16,-1 3 0-16,0 1 0 0,2 4 0 15,0 1 0-15,1 3 0 16,4-1 0-16,6 0 0 15,5-2-3-15,2-6-2 0,6-6 1 16,4-7-1-16,-1-6-1 16,3-12 0-16,-4-6-1 15,1-4 1-15,-4 1 0 16,-2 0 1-16,1 5 0 16,-2 11 0-16,-1 3-3 15,2 5-14-15,-6 18-50 0,6-10-2 16</inkml:trace>
  <inkml:trace contextRef="#ctx0" brushRef="#br0" timeOffset="29975.2325">21554 10472 442 0,'0'0'5'0,"0"0"1"16,-14 0 3-16,4 2 0 15,10-2 1-15,-16 9-1 16,10 3 1-16,0 6 1 16,6 3-11-16,7 6 0 0,8 4 0 15,5 0 0-15,3-2 0 16,10-5 0-16,0-10 0 16,3-9-19-16,-3-5-47 0,-2-20-15 15</inkml:trace>
  <inkml:trace contextRef="#ctx0" brushRef="#br0" timeOffset="30138.2342">21743 10150 443 0,'0'0'5'15,"4"19"1"-15,6 5 2 16,6 8 1-16,7 8 1 16,4 6-1-16,6 8 0 15,5 4 0-15,-1-7-6 0,5-3-8 16,-8-12-18-16,-12-6-57 15,9-7-1-15</inkml:trace>
  <inkml:trace contextRef="#ctx0" brushRef="#br0" timeOffset="30328.2073">21738 10513 495 0,'0'0'0'0,"0"0"0"15,0 0 1-15,12-9-1 16,5-5 1-16,4-2 0 16,9-8-2-16,9-3-6 15,3-10-17-15,11-6-36 16,6 6-19-16,0 0-3 0</inkml:trace>
  <inkml:trace contextRef="#ctx0" brushRef="#br0" timeOffset="30799.8639">22338 10468 433 0,'0'0'0'0,"-3"-7"-1"15,1-4-3-15,-5-10-12 0,-2-7-21 16,-3-1-26-16,-4-11-8 16,-10-3 12-16,0 4 29 15,-5 8 18-15,3 5 12 0,1 14 19 16,3 10 24-16,4 4 27 16,9 10 2-16,11 7-16 15,2-3-27-15,15-5-17 16,1-4-9-16,4-7-6 0,2-13-3 15,0-1-1-15,-2-5 1 16,-1 0 4-16,-4-3 2 16,-3 7 4-16,-1 3 3 15,1 7 3-15,2 5 2 0,2 8 1 16,7 4-1-16,2 2-3 16,3 3-3-16,3-5-2 15,1-2-1-15,-3-8-1 16,-9-4 0-16,-3-13 0 15,-8-9-1-15,-5-5 1 0,-6-7-3 16,-9-4-5-16,2 0-16 16,-2 0-55-16,0 5-3 15</inkml:trace>
  <inkml:trace contextRef="#ctx0" brushRef="#br0" timeOffset="31515.9597">22802 9917 410 0,'0'0'6'0,"0"0"2"16,0 0 2-16,0 0 2 0,0 0 2 15,0 0 1-15,0 0 1 16,3 5 0-16,-3-5-12 15,0 0-4-15,-8 2 0 0,8-2 0 16,-13 3 0-16,13-3 0 16,-17 3 0-16,17-3 0 15,-14 3 0-15,4-3 0 16,10 0 0-16,-8 0 0 0,8 0 0 16,-11 0 0-16,11 0 0 15,0 0 0-15,-13-6 0 16,13 6 0-16,0 0 0 15,-10 0 0-15,10 0 0 0,0 0 0 16,-10 4 0-16,10-4 0 16,-6 10 0-16,6-10 0 15,-4 13 0-15,4-13 0 16,-2 16 0-16,-1-5 0 0,2 0 0 16,1 2 0-16,0 1 0 15,1 5 0-15,7 0-2 16,5 1-2-16,1-1 0 15,7-5 0-15,2-2 1 0,-1-9 1 16,-1-5 0-16,1-11 0 16,-6-8 0-16,-3-8 0 15,-3 1 1-15,-3-2 0 16,-3 6 0-16,0 4 0 0,3 13 1 16,-7 7 0-16,19 3 0 15,-4 8-1-15,5-1-3 16,4 0-7-16,-4-9-15 15,-2-6-37-15,2-11-13 0</inkml:trace>
  <inkml:trace contextRef="#ctx0" brushRef="#br0" timeOffset="31669.7332">22929 9485 373 0,'0'0'13'16,"0"0"2"-16,1 11 3 0,9 11 1 15,10 12-1-15,2 7 1 16,7 10 0-16,6 6-2 15,7 3-17-15,4-3 0 0,-1 1 0 16,-5-20-11-16,-6-6-68 16,-2-10-4-16</inkml:trace>
  <inkml:trace contextRef="#ctx0" brushRef="#br0" timeOffset="31859.7277">22913 9828 471 0,'0'0'3'0,"0"0"1"16,5 5 0-16,7-5 1 15,5-1 0-15,4-9 1 16,10-8-3-16,12-3-3 16,1-12-9-16,19-3-34 0,3-3-35 15,3 0-3-15</inkml:trace>
  <inkml:trace contextRef="#ctx0" brushRef="#br0" timeOffset="32241.9391">23431 9734 426 0,'0'0'5'16,"0"0"0"-16,0 9 0 16,0-9 1-16,15 0 0 15,-2-12-1-15,-1-3 0 0,1-7-1 16,2-4-5-16,-3-3 0 15,-7-4 0-15,-5 3 2 16,-3 6 1-16,-10 8 2 0,-5 9 3 16,-3 7 0-16,0 4 0 15,1 10 1-15,2 5-1 16,9 5-3-16,6-3-4 16,3-2 0-16,12-3 0 15,6-14-16-15,8-2-62 0,3-9-4 16</inkml:trace>
  <inkml:trace contextRef="#ctx0" brushRef="#br0" timeOffset="32478.072">23710 9617 445 0,'0'0'2'0,"0"0"0"16,0 0 1-16,0 0 0 0,0 0-1 15,0-9 2-15,-4-1-1 16,-4-4 1-16,-2-6-2 16,-3-5 0-16,-1-2 1 15,1-2-1-15,1 1-1 0,6 1 0 16,6 0-1-16,2 3-5 16,9 0-18-16,2 3-51 15,14 4-4-15</inkml:trace>
  <inkml:trace contextRef="#ctx0" brushRef="#br0" timeOffset="32867.9592">23905 9140 476 0,'0'0'2'0,"-5"13"1"16,3-3 1-16,-3 6 0 15,-2-1-1-15,1 6 1 16,0-1-1-16,2 2 1 0,3-1-3 15,3-6-1-15,10-2 0 16,3-2-1-16,6 1 0 16,2-5 1-16,2 0-1 15,-2 1 1-15,0 0 0 0,-3 3 1 16,-5 2 1-16,-6 3-1 16,-4 3 0-16,-5 3-2 15,-8-9-12-15,-2-2-63 16,-3-3-4-16</inkml:trace>
  <inkml:trace contextRef="#ctx0" brushRef="#br0" timeOffset="33294.0543">23666 8729 396 0,'0'0'5'16,"0"0"1"-16,0 10 2 15,14-1 1-15,9-1-1 0,9 3 2 16,8-1-1-16,14 1 0 16,10 5-2-16,9-2-2 15,3 7 0-15,2 3 1 16,-5 6 1-16,-3 9-1 0,-7 7 1 16,-7 8 1-16,-12 5-8 15,-10 8 0-15,-9 6 0 16,-11 2 0-16,-11 1 0 15,-3 0 0-15,-3-2 0 0,-12-11 0 16,2-7-30-16,-4-10-51 16,-6-12-4-16</inkml:trace>
  <inkml:trace contextRef="#ctx0" brushRef="#br0" timeOffset="59069.8082">12370 13593 311 0,'0'0'3'15,"-12"1"1"-15,1 2 2 16,-4-3-1-16,-6 3 2 15,-5-1 0-15,-4 4 0 0,-3 0 0 16,-2-2-3-16,-4 4 0 16,0-2 0-16,-1 0-2 15,-1-1 0-15,0-4-1 0,-5-1-1 16,3-1 1-16,-5-7 0 16,-1-6-1-16,0-7 1 15,-2-6 0-15,-4-3 0 16,-3-5 0-16,1-2 2 15,-2-1-2-15,-2-4 1 0,4 1 0 16,-1 0 1-16,6 1 0 16,0-4-1-16,11-5 2 15,2-2-1-15,6-3-1 16,8-5 1-16,7-8-1 0,10-2-1 16,5-3 0-16,4-6 0 15,10-1-1-15,12-1 0 16,5-2 0-16,7-2 0 15,4 1 0-15,6 0 0 0,1-2-1 16,5 0 1-16,2-2-1 16,-1-2 1-16,-1-3 1 15,-5 2-1-15,2-5 1 16,-7-3 0-16,2 2 1 0,-3-4-1 16,0-1 1-16,-2-5 0 15,-1 1 0-15,1-5 0 16,-1-3 0-16,4-1-1 15,-4-2 0-15,4 2 0 0,-4 1 0 16,-5 4 0-16,2 2-1 16,-2 6 0-16,-2 0 0 15,-4 8 0-15,3 4 1 16,-1 2-1-16,5 5 0 0,3 4 0 16,1 3 0-16,6 4 0 15,5 3 0-15,6-1 0 16,5 4 0-16,2-1 0 15,8 1 1-15,3 0-1 0,4 4 0 16,4 2-1-16,-1 5 1 16,6 3-1-16,3 2 1 15,3 5-1-15,3-1 2 0,2 1 0 16,0 4-1-16,5 0 1 16,1 4 0-16,-1 0 0 15,0 4-1-15,-3 3 2 16,0 9-2-16,3 4 0 0,1 9 0 15,-4 6 0-15,-1 1 0 16,1 11 1-16,2 5-1 16,-3 1 1-16,1 5 0 15,-1 2-1-15,-1 1-1 16,3-1 1-16,-2-3 0 0,1 1 0 16,1-3-1-16,-1 0 1 15,6-2-1-15,-5-5 2 16,0-1-1-16,-1-3 1 15,-4-2-1-15,3 2 0 0,-5-1 1 16,-5-2-1-16,-1 4 0 16,-1 3 1-16,-5 3-1 15,-5 4 0-15,1 8 1 16,-2 2 0-16,-2 2-1 0,-3 8 1 16,1 0 0-16,-2 4-1 15,0-2 1-15,-1 7 0 16,0-4-1-16,-8 8 1 0,-2 3-1 15,-2 5 0-15,-3 2 1 16,-7 5-1-16,-3 2 1 16,-3-1 0-16,-7-4 1 15,-1-4 0-15,0-9-1 16,-3-3 1-16,-1-6-1 0,2-7 1 16,-1 0-1-16,1-3-1 15,3 5 0-15,-3 0 0 16,0 4 0-16,-2 7 0 15,-3 3 0-15,-3 6 1 0,-4 8 2 16,-7 2 2-16,-1 8 0 16,-5 0 0-16,-3 2 1 15,-1-4-1-15,-3 2 0 0,-1-3-2 16,-4-2-1-16,3-2-2 16,-6-3 0-16,2-2-1 15,-5 0 1-15,-3 0 0 16,-5 1 0-16,-5 0 0 0,-5-2 0 15,-3 0 1-15,-3-3 0 16,-8 0-1-16,-4 3 0 16,-4-6 1-16,-1 0-1 15,-5-2 0-15,-1-1 0 16,-3 1 1-16,-1-1-2 0,-1-2 1 16,-3 2 1-16,-3 5-1 15,-1-2 0-15,-3 2 1 16,-1-1-1-16,-1 1 1 15,-5-4-1-15,-2-2 1 0,1-5-1 16,-4 1 0-16,-3-6 2 16,0-3-4-16,-4-5 2 15,-1-1 0-15,-3-2 0 0,-2 1 0 16,0-3 0-16,-2-1-1 16,2-7 1-16,-4 3 0 15,2-3 0-15,-3-1 0 16,-2-1 0-16,3-2 0 0,-6-1 1 15,4 0-2-15,-6 2 1 16,1-2 0-16,-2 5 1 16,1-3-1-16,3 0 2 15,-1-1-2-15,1-2 0 16,-2 2 0-16,4-7 0 0,-1 2 0 16,0-1 0-16,-2 0 0 15,3 6 0-15,-4 4 0 16,3 5 0-16,-1 6 0 15,1 8 0-15,3 5 0 0,2 9 0 16,4 6 0-16,5 4 0 16,5 5 0-16,6-4 0 15,12 5-13-15,6-12-68 0,17-7-2 16</inkml:trace>
  <inkml:trace contextRef="#ctx0" brushRef="#br0" timeOffset="60130.0041">17616 11338 309 0,'0'0'4'0,"0"12"1"0,0-3 5 15,0 5 0-15,7 5 3 16,1 4 1-16,15 6 1 16,8 5 3-16,13 2-3 15,11 4-2-15,20 2-4 0,14 5-1 16,18 0-1-16,13 2-1 15,12 1-1-15,8 4-1 16,15 1-1-16,7 7 1 16,8 9 1-16,13 4 1 0,3 8 1 15,7 6-1-15,4 7 1 16,0 3-1-16,-2 2-4 16,-2-3-2-16,-9-4 0 15,-12-4 0-15,-5-4 0 0,-21-13-6 16,-3-6-74-16,-14-7-3 15</inkml:trace>
  <inkml:trace contextRef="#ctx0" brushRef="#br0" timeOffset="61408.9334">21012 13655 393 0,'0'0'4'0,"0"0"4"16,0 0 1-16,0 0 2 0,-13-12 2 15,6 6 0-15,-5-2 0 16,0-3 1-16,-3 0-3 16,-1 1-3-16,-2 2-3 15,-1 2 0-15,1 3-1 0,-3 3-4 16,2 0 0-16,-2 8 0 16,0 1 0-16,-1 6 0 15,3 2 0-15,2 9 0 0,-2 5 0 16,8 6 0-16,5 11 0 15,4 11 0-15,3 7 0 16,10 4 0-16,10 0 0 16,1-3 0-16,9-9 0 0,-1-8 0 15,3-16 0-15,2-17 0 16,-2-14 0-16,3-10 0 16,-1-10 0-16,-1-10 0 15,-2-7 0-15,-1-7 0 16,-4-2 0-16,-8 0 0 0,-8-1 0 15,-7 3 0-15,-6 2 0 16,-12 7 0-16,-6 6 0 16,-4 6 0-16,-1 3 0 15,1 8 0-15,2 4 0 0,5 2 0 16,4 2 0-16,2 1 0 16,11 0 0-16,-13 5 0 15,13-5 0-15,0 0 0 0,-8 13 0 16,8-13 0-16,-2 8 0 15,2-8 0-15,0 0 0 16,0 12 0-16,0-12 0 16,0 0 0-16,8 9 0 15,-8-9 0-15,15 2 0 0,-3-2 0 16,2 0 0-16,6-5 0 16,1-1 0-16,2-2 0 15,6-1 0-15,2-3 0 16,-2 1 0-16,3 2 0 0,-7-3 0 15,-1 5-6-15,-8-3-23 16,-3 6-53-16,-4 4-3 16</inkml:trace>
  <inkml:trace contextRef="#ctx0" brushRef="#br0" timeOffset="61855.6533">21394 13820 363 0,'0'0'5'16,"0"0"0"-16,0-16 0 0,6 0 2 16,1-4-3-16,2-4 0 15,0-7-2-15,1-5-1 16,-3-3-3-16,1 3 2 15,-4 9 3-15,-4 3 5 0,-2 16 4 16,2 8 2-16,-14 15 3 16,6 20 3-16,7 15-2 15,1 11-1-15,4 1-9 16,12 2-8-16,7-10 0 0,11-4 0 16,5-24 0-16,13-14-76 15,1-12-8-15</inkml:trace>
  <inkml:trace contextRef="#ctx0" brushRef="#br0" timeOffset="62349.6809">21760 13602 384 0,'0'0'4'0,"1"19"2"0,6-1 2 15,1 3 3-15,2 3 0 16,3 2 1-16,-2 0 0 16,0 0 1-16,0-12-4 0,-11-14-3 15,5-5-1-15,-5-16-3 16,-1-14-2-16,-7-8 1 15,0-5-1-15,5-4 1 16,1 5-1-16,3 9 1 0,11 13-1 16,2 17 1-16,11 13 2 15,4 19-3-15,1 12 1 16,3 11-2-16,0 5-4 0,4 2-12 16,-7-7-58-16,-2-9-5 15</inkml:trace>
  <inkml:trace contextRef="#ctx0" brushRef="#br0" timeOffset="62635.8069">22205 13580 445 0,'0'0'3'0,"0"0"1"15,0 0-1-15,0 0 0 16,5-9 1-16,-2-11-1 0,6-6 0 15,0-9 0-15,1-8-4 16,-5-3 2-16,-4-2 0 16,0 4 4-16,-4 11 0 0,-5 11 2 15,-7 10 1-15,3 14 1 16,-3 18-4-16,7 13-5 16,3 11 0-16,4 5 0 15,7 3 0-15,10-6 0 0,6-1 0 16,5-17 0-16,15-23-70 15,-3 0-16-15</inkml:trace>
  <inkml:trace contextRef="#ctx0" brushRef="#br0" timeOffset="62874.1743">22622 13476 455 0,'0'0'4'0,"0"0"1"0,0 0 0 16,0 0 0-16,0 0 1 15,-7-15 0-15,-2-5-1 16,-4-7 2-16,0-8-4 16,-5-8 1-16,-3-6 0 0,4-1-2 15,0 7-2-15,8 3 0 16,6 5 0-16,6 8 0 16,16 4 0-16,7 9 0 15,16 6 0-15,-1-3 0 16,-6 4-76-16,22 1-9 0</inkml:trace>
  <inkml:trace contextRef="#ctx0" brushRef="#br0" timeOffset="63333.5515">23050 13009 438 0,'0'0'7'16,"0"0"1"-16,-10 0 2 0,10 0 0 16,-11-5 2-16,11 5 1 15,-12-11 0-15,12 11-13 16,-17-13 0-16,17 13 0 0,-16-12 0 15,6 5 0-15,1 2 0 16,-2 3 0-16,1-1 0 16,2 0 0-16,8 3 0 15,-11-6 0-15,11 6 0 0,-11-5 0 16,11 5 0-16,0 0 0 16,-11-9 0-16,11 9 0 15,0 0 0-15,-14-6 0 16,14 6 0-16,0 0 0 0,-11 1 0 15,11-1 0-15,-11 14 0 16,3-3 0-16,2-1 0 16,-2 3 0-16,-2 3 0 15,2-1 0-15,-2 4 0 16,1-1 0-16,-4-2 0 0,10 2 0 16,-1-1 0-16,4-3 0 15,2-2 0-15,6-2 0 16,7-6 0-16,2-4 0 15,6 0 0-15,-3-8 0 0,2-2 0 16,-3-1 0-16,1 2 0 16,2 4 0-16,-2 5 0 15,1 0 0-15,0 11 0 0,-3 0-49 16,1-4-34-16,4-1 0 16</inkml:trace>
  <inkml:trace contextRef="#ctx0" brushRef="#br0" timeOffset="63501.1285">23013 12158 499 0,'0'0'5'0,"8"14"2"15,0 17-7-15,8 11 0 16,7 18 0-16,3 18 0 0,9 12 0 16,5 9 0-16,-2 1 0 15,4 0 0-15,-3-17 0 16,5-16-29-16,-14-2-58 15</inkml:trace>
  <inkml:trace contextRef="#ctx0" brushRef="#br0" timeOffset="63961.9648">20776 15044 383 0,'0'0'6'0,"0"0"4"0,0 0 3 15,12-10 2-15,4 2 2 16,9-3 1-16,8-5 2 15,15-6 0-15,12-8-11 16,11-6-9-16,11-7 0 16,12-9 0-16,2-6 0 0,3 1 0 15,-1-4 0-15,-2 7 0 16,-11 0 0-16,-20 12-86 16,5 16-1-16</inkml:trace>
  <inkml:trace contextRef="#ctx0" brushRef="#br0" timeOffset="64221.2572">21392 14734 509 0,'0'0'2'15,"0"18"-2"-15,3-1 0 16,3 7 0-16,8 12 0 16,7 12 0-16,9 11 0 15,3 4 0-15,9 1 0 0,6 0 0 16,4-4 0-16,5-2 0 16,12-12-59-16,-15-12-28 15</inkml:trace>
  <inkml:trace contextRef="#ctx0" brushRef="#br0" timeOffset="64605.736">22401 15073 397 0,'0'0'7'0,"0"0"1"15,0 0 3-15,-5 10 0 16,5-10 1-16,-14 0 0 0,-2-13 1 16,-7-8-1-16,-4-15-6 15,-9-18-2-15,-5-15-2 16,-8-14-1-16,4-7-1 15,2 1 1-15,9 4 0 0,9 8-1 16,12 7 1-16,13 11 0 16,16 16 1-16,14 13-1 15,14 5 1-15,8 5-1 16,6 1-1-16,3 2-5 0,2 7-7 16,-5-4-18-16,-8 14-49 15,-3 0-2-15</inkml:trace>
  <inkml:trace contextRef="#ctx0" brushRef="#br0" timeOffset="64801.6761">22177 14788 476 0,'0'0'1'15,"0"0"1"-15,0 0 0 16,9-10 1-16,4-4 1 15,6-6-1-15,9-4 0 16,4-7-3-16,10 0-7 0,1-6-22 16,3 7-49-16,6 4-3 15</inkml:trace>
  <inkml:trace contextRef="#ctx0" brushRef="#br0" timeOffset="65067.5423">22801 14418 443 0,'0'0'6'0,"-6"7"1"16,-2 7 1-16,-8 5 2 16,-1 7 0-16,-4 7 2 0,-2 8 0 15,0 2-9-15,6 1-3 16,4-6 0-16,10-1 0 16,5-9 0-16,15-7 0 15,5-7 0-15,7-7 0 0,1 0 0 16,0-1 0-16,-3 6 0 15,-8 2 0-15,-4 9 0 16,-9 5 0-16,-6 8 0 16,-15 3 0-16,-2 5 0 0,-11-3-25 15,-1-5-59-15,-1-6-3 16</inkml:trace>
  <inkml:trace contextRef="#ctx0" brushRef="#br0" timeOffset="65875.9651">15802 14324 457 0,'0'0'6'16,"6"23"1"-16,8 5 3 16,7 15 1-16,14 14 0 15,12 9-2-15,9 9-9 0,12 5 0 16,5-1 0-16,0-6 0 16,1-9 0-16,-5-11 0 15,-5-10 0-15,-12-11-21 16,-5-9-64-16,-3-3-3 0</inkml:trace>
  <inkml:trace contextRef="#ctx0" brushRef="#br0" timeOffset="66831.9973">16073 15810 254 0,'0'0'14'0,"0"0"6"15,0 0 5-15,-9-1 3 16,9 1 2-16,0 0 0 15,-2 12 1-15,7 4 1 16,10 5-13-16,3 2-6 0,6 0-5 16,2 0-1-16,-4 2-7 15,1-8 0-15,-9-7 0 16,-14-10 0-16,0-9 0 16,-10-9 0-16,-9-12 0 15,-8-7 0-15,-1-6-6 0,-1-3 0 16,4 3 0-16,9 3 0 15,11 1 2-15,5 6 0 16,12 5 2-16,11 3 0 16,11 5 1-16,2 2 1 0,8 1 0 15,-4 2 1-15,-6 6 1 16,-1 4 2-16,-7 5 1 16,-6 12 1-16,-12 8 1 0,-5 9 0 15,-3 6-2-15,0 9-5 16,0 4 0-16,4 1 0 15,3 0 0-15,3-6 0 16,10-4 0-16,4-5 0 16,6-10 0-16,2-8 0 0,5-8 0 15,-3-8 0-15,5 0-13 16,4-8-68-16,-12-6-3 16</inkml:trace>
  <inkml:trace contextRef="#ctx0" brushRef="#br0" timeOffset="67193.2899">16920 15836 409 0,'0'0'4'0,"0"0"-1"15,0 0 2-15,-15-11 1 0,1-6 0 16,-4-8 0-16,-6-12 2 15,-4-6-1-15,0-4-3 16,3-4 0-16,5 9 1 16,6 4 1-16,8 15 0 15,6 23 0-15,21 0 0 0,11 22-1 16,9 11 1-16,10 1 0 16,0 1-3-16,0-2-3 15,-5-6 0-15,-6-15 0 16,-12-12 0-16,-15-12 0 0,-9-15 0 15,-13-7 0-15,-8-12 0 16,-3-12 0-16,-9-5 0 16,7 6 0-16,-1 2-11 15,11 14-16-15,13 11-54 0,4 17-1 16</inkml:trace>
  <inkml:trace contextRef="#ctx0" brushRef="#br0" timeOffset="67591.5806">17437 15617 396 0,'0'0'6'15,"9"10"2"-15,-9-10 2 16,9 11 1-16,-9-11 0 0,0 0 1 16,3-15-1-16,-4-12-2 15,-10-15-4-15,-7-14-2 16,-4-13-3-16,1-3 1 15,1-5 0-15,4 8 2 0,5 11 1 16,8 14 2-16,4 18 0 16,15 22 2-16,10 16-8 15,11 21 0-15,3 6 0 16,8 9 0-16,-4-4 0 16,8-8-64-16,-7 7-18 0</inkml:trace>
  <inkml:trace contextRef="#ctx0" brushRef="#br0" timeOffset="67782.1251">17442 15448 438 0,'0'0'2'0,"0"0"2"0,0-12 2 15,7-2 0-15,5-4 1 16,7-7-1-16,6-3 1 15,7-6-5-15,14 0-13 16,0 1-62-16,5 2-5 0</inkml:trace>
  <inkml:trace contextRef="#ctx0" brushRef="#br0" timeOffset="68417.5131">16716 16593 388 0,'0'9'8'0,"5"9"0"16,10 11 3-16,10 9 2 15,3 3 1-15,4 3 1 0,1 2 0 16,1-2 1-16,-4-8-7 16,-9-14-1-16,-9-18-4 15,-12-11-2-15,-16-20-2 0,-13-15 0 16,-4-15 0-16,-5-10 0 15,-8-9 0-15,8-1 0 16,4 7-2-16,9 5 1 16,11 10 1-16,12 15 0 0,12 15-1 15,18 17 1 1,10 9 0-16,6 10 0 0,5 9 1 16,-1 6-1-16,-2 8 1 15,-8 2 1-15,-8 0-2 16,-16 0 0-16,-12-3 0 0,-7-3 0 15,-17-6 0-15,-1-4-7 16,-11-11-11-16,2-2-60 16,9-1-4-16</inkml:trace>
  <inkml:trace contextRef="#ctx0" brushRef="#br0" timeOffset="68843.4954">17282 16540 413 0,'0'0'5'16,"0"14"1"-16,3-2 2 15,10 2 1-15,-1-2 0 16,2-1 1-16,1-3 0 0,4-4 1 16,3-4-5-16,-5-16-1 15,-4-6-2-15,-8-6-1 16,-5-1 0-16,-3 0 0 15,-11 0 2-15,-3 8 2 16,-9 7-6-16,3 8 0 0,-5 6 0 16,4 13 0-16,2 6 0 15,8 2 0-15,6 4 0 16,5-8 0-16,12 2-15 0,20-14-67 16,-5-5-3-16</inkml:trace>
  <inkml:trace contextRef="#ctx0" brushRef="#br0" timeOffset="69101.5519">17383 16096 511 0,'0'8'0'16,"1"9"0"-16,8 10 0 16,4 8 0-16,8 10 0 0,5 8 0 15,4 7 0-15,4 3 0 16,5-7 0-16,3-5 0 16,-7-2-30-16,4-23-56 15,-4-8-2-15</inkml:trace>
  <inkml:trace contextRef="#ctx0" brushRef="#br0" timeOffset="69693.8786">17945 15721 393 0,'0'0'6'0,"0"0"4"15,0 0 2-15,2 10 3 16,2 4 0-16,8 9 1 0,1 13 0 15,8 10 2-15,4 5-8 16,10 11-10-16,-1 0 0 16,6 1 0-16,-3-6 0 15,3-7-20-15,9-17-59 0,-17-17-4 16</inkml:trace>
  <inkml:trace contextRef="#ctx0" brushRef="#br0" timeOffset="69931.4961">18183 15530 459 0,'0'0'5'0,"0"6"1"16,0-6 2-16,6 18 1 15,3 4 1-15,3 10 1 16,13 14-8-16,2 7-3 15,5 5 0-15,2 8 0 0,8 0 0 16,-1 2 0-16,-1-11 0 16,5-2 0-16,-9-16-70 15,-6-10-15-15</inkml:trace>
  <inkml:trace contextRef="#ctx0" brushRef="#br0" timeOffset="70303.113">17646 15911 407 0,'0'0'3'0,"0"0"2"16,0 0 3-16,4-7 2 16,2-4 3-16,13-5 0 0,1-8 2 15,12-4 0-15,8-6-2 16,11-4-4-16,14-6-9 15,8-2 0-15,12 2 0 16,3 0 0-16,5 5 0 0,-5-1 0 16,0 8-73-16,-7 14-12 15</inkml:trace>
  <inkml:trace contextRef="#ctx0" brushRef="#br0" timeOffset="70854.6096">18056 16421 324 0,'0'0'6'0,"0"0"3"0,0 0 2 16,-5 10 2-16,5-10 2 16,0 0 2-16,0 0 0 15,0 0 2-15,0 0-3 16,0 0-1-16,10-2-2 0,9-8 0 15,7-4 0-15,10-4-3 16,12-8-10-16,7-4 0 16,9-9 0-16,7-4 0 0,10-3 0 15,0-4 0-15,-1-1 0 16,-3 0 0-16,-5 2 0 16,-3 8-16-16,-8 10-69 15,-10 12 0-15</inkml:trace>
  <inkml:trace contextRef="#ctx0" brushRef="#br0" timeOffset="72099.9141">17626 15361 104 0,'0'0'7'15,"0"0"6"-15,0 0 6 16,0 0 5-16,0 0 3 15,0 0 1-15,0 0 0 16,7 14 0-16,4-3-6 0,0-2-6 16,-3 5-4-16,5-4-5 15,-4 0-3-15,0-3-1 16,3 1 0-16,-12-8-1 0,13 11-1 16,-13-11 0-16,11 3 0 15,-11-3 0-15,0 0 0 16,0 0 0-16,0 0 0 0,0 0-1 15,0 0 0-15,0 0 0 16,0 0 0-16,-7 0 0 16,-3-9-1-16,10 9 0 15,-19-20 1-15,7 8-1 16,-2-5-1-16,1 3-3 16,1-6-8-16,-4-1-35 0,9 8-16 15</inkml:trace>
  <inkml:trace contextRef="#ctx0" brushRef="#br0" timeOffset="90983.8031">6702 5266 313 0,'0'0'3'0,"0"0"2"15,0 0-1-15,0 0 0 16,0 0 0-16,0 0 0 16,-7-4 0-16,7 4 1 15,0 0-2-15,0 0 3 0,0 0 2 16,0 0 2-16,0 0 0 15,0 0 0-15,-10 7 1 16,10-7 1-16,-6 15-2 16,2-6-3-16,-2 0-2 0,0 1-1 15,3-2-1-15,3-8 0 16,-10 14-2-16,10-14-1 16,0 0-1-16,-4 10 0 15,4-10 1-15,0 0-1 0,0 0 0 16,0 0 1-16,0 0 0 15,0 0 0-15,3-10 0 16,-3 10 0-16,7-17 0 16,-2 7 0-16,0-1 0 0,3 1 0 15,-1-2 1-15,-7 12-1 16,14-7 1-16,-14 7 2 16,6 21 1-16,-4 4 2 15,-1 8 1-15,1 6 0 0,-2 0-1 16,1-1 1-16,2-4-2 15,0-9-1-15,5-11-2 16,5-11-2-16,2-9-4 16,6-15-2-16,2-6-1 0,0 0 1 15,-1-3 0-15,0 6 2 16,0 3 2-16,-7 13 3 16,-1 8 3-16,-7 14 3 15,2 12 1-15,-5 6 1 0,0 1-2 16,-1-1-1-16,1-1-3 15,1-9-3-15,4-6-2 16,5-12-3-16,-1-7-3 16,6-9-2-16,-1-9 1 0,1 5 1 15,2 0 3-15,-3 5 5 16,-1 11 3-16,-1 6 3 16,-3 15 4-16,2 6 0 0,-6 7 1 15,4 1-1-15,-3-5-10 16,5-6 0-16,-3-11 0 15,4-8 0-15,-1-10-9 16,-1-11-6-16,1-7 0 0,-5-1 0 16,3 0 6-16,-8 9 5 15,-5 15 4-15,0 0 6 16,0 0 5-16,7 27 4 16,-7 1 1-16,5 6-2 15,2-2-9-15,5-5-5 0,1-10 0 16,7-8 0-16,2-9-6 15,3-14-13-15,-4-11-7 16,4-6-2-16,-4 2 5 0,-3-2 11 16,-1 9 9-16,-6 9 7 15,-2 13 6-15,-5 11 9 16,3 13 7-16,-3 10 3 16,2 4-6-16,1-1-17 15,1-4-6-15,7-9 0 0,0-9 0 16,5-9 0-16,2-12-15 15,1-9-4-15,-2-6 0 16,3-3 3-16,-7 7 7 0,-3 1 7 16,0 12 6-16,-14 4 5 15,12 22 6-15,-8 5 3 16,-2 5 1-16,5 3-4 16,2-3-15-16,2-5 0 15,3-13 0-15,4-7 0 0,1-12 0 16,1-11-7-16,0-8 1 15,-1 0 1-15,-1 3 4 16,-7 3 2-16,1 9 2 16,-3 9 2-16,0 13 1 0,-2 6-2 15,1 6-4-15,2 6 0 16,0-4 0-16,6-3 0 16,-4-10 0-16,9-4-18 0,10-10-63 15,-13-4-3-15</inkml:trace>
  <inkml:trace contextRef="#ctx0" brushRef="#br0" timeOffset="92877.6531">5837 6168 326 0,'0'0'7'0,"0"0"4"0,0 0 3 16,0 0 2-16,0 6 1 15,-2 3 0-15,-2 5 1 16,-2 4 0-16,1-4-7 0,3 4-6 16,-3 1-2-16,5-5-1 15,0-14-2-15,5 10 0 16,3-13-1-16,8-9 0 16,1-5 0-16,3-2 2 15,2 4 1-15,-4-2 2 0,0 10 1 16,-4 7 0-16,-5 10 1 15,-6 15 0-15,-3 9 0 16,-1 4-1-16,-7 2-1 0,2 0-2 16,0-5-3-16,3-7-1 15,3-11-2-15,0-17 0 16,14 0-1-16,2-13 0 16,5-3 1-16,0 0 1 15,3 5 3-15,-5 8 2 0,0 8 2 16,-8 20 2-16,0 13 1 15,-9 11 0-15,-2 8-2 16,-2-1-5-16,-5-1 0 16,2-10 0-16,5-9 0 0,0-15 0 15,0-21 0-15,21 0 0 16,-3-21 0-16,3-3-5 16,2-1 0-16,2 2 3 15,-4 5 2-15,-5 9 3 0,-2 9 1 16,-7 12 1-16,-5 17-5 15,-2 8 0-15,-4 1 0 16,-2 3 0-16,-1-7 0 0,6-3 0 16,1-12 0-16,0-19 0 15,15 0-2-15,4-10-11 16,0-18-4-16,8 2 0 0,-1-1 3 16,-1 5 7-16,-2 7 7 15,-5 10 5-15,-4 8 5 16,-9 16 3-16,-4 13 4 15,-1 1 2-15,-6 4-13 16,2-2-6-16,-1-10 0 0,5-4 0 16,0-10 0-16,0-11 0 15,16-11 0-15,1-7-4 16,-1-6-6-16,2 2 1 16,2 1 4-16,-6 8 4 15,0 11 3-15,-7 9 3 0,-2 14 2 16,-5 11 2-16,0 8-3 15,0 4-6-15,-1 1 0 16,1-5 0-16,0-8 0 0,7-10 0 16,5-11 0-16,3-10 0 15,1-10 0-15,0-4-11 16,4-4 0-16,-4 0 4 16,2 7 4-16,-7 3 4 0,0 11 6 15,-7 11 2-15,-2 9 2 16,-2 6-7-16,-1 3-4 15,-3 0 0-15,1-6 0 16,2 0 0-16,1-12 0 16,4-5 0-16,5-10 0 0,4-4 0 15,1-10 0-15,3 0 0 16,-3 0 0-16,3 2 0 16,-5 7 0-16,-2 5 0 15,-4 8 0-15,-4 13 0 0,-2 6 0 16,0 6 0-16,-1 3 0 15,-1-2 0-15,-1-5 0 16,3-4 0-16,2-8 0 0,6-10 0 16,1-7 0-16,6-4-7 15,-2-7-1-15,5-1 2 16,-1 6 3-16,-3-2 5 16,3 8 2-16,-10 2 2 0,2 13 1 15,-7 2-2-15,3 8-5 16,-5-2 0-16,0-1 0 15,0-1 0-15,0-4 0 0,3-4 0 16,-3-13 0-16,13 3 0 16,-4-3-3-16,6-8-1 15,-2-3-1-15,1 3 4 16,-1 2 2-16,0 2 1 16,-2 4 1-16,-11 0 0 0,6 17 1 15,-6 3-4-15,-1 1 0 16,-3 3 0-16,-1 1 0 15,2-1 0-15,0-5 0 16,3-4 0-16,0-6-2 0,0-9-2 16,19 1 0-16,-8-1 0 15,2-3 0-15,-1-2 3 16,-1 2 2-16,-4 2 1 16,-7 1 0-16,12 1 1 0,-12-1-1 15,3 18-2-15,-3-18-10 16,0 8-64-16,-2 3-7 15</inkml:trace>
  <inkml:trace contextRef="#ctx0" brushRef="#br0" timeOffset="102135.7364">6401 4816 228 0,'0'0'7'15,"0"0"5"-15,0 0 4 0,0 0 2 16,-11 0 2-16,11 0 0 15,0 0 1-15,-10-7 0 16,10 7-4-16,-10-13-4 16,9 3-3-16,-1-3-2 0,0 0-1 15,-1-1-2-15,3-5 1 16,0-5-2-16,0-3-1 16,5-4 0-16,5-3-2 15,2-5 1-15,5-2-1 0,4-4 0 16,6 0-1-16,3-1 2 15,3 1-1-15,6 2-1 16,0 0 1-16,0 7 0 16,6 0-1-16,-3 6 1 0,2 2-1 15,-3 5 1-15,4 7-1 16,-5 5 0-16,3 3 1 16,-7 7 0-16,-1 1 1 15,0 4 0-15,-2 8 0 0,1 0 0 16,-1 5 1-16,2 1 0 15,-2 6 0-15,3-3-1 16,0 5 0-16,-2 0 0 16,0 0-1-16,-3 4 1 0,0 0-1 15,0-1 0-15,-4 2-1 16,-1 0 1-16,1-1 0 16,-1 3 0-16,-2-1 1 15,1-1 0-15,-1 1 0 0,-7-1 0 16,5-1 0-16,-3 0 0 15,-2 0 0-15,-2-4-1 16,1 3-1-16,0-4 0 16,-2 1 0-16,1 1 0 0,-3-3 0 15,0 0 0-15,1 0 0 16,-6 0 0-16,3-2 0 16,-3-3 0-16,1 3 1 15,-3-5-1-15,2 0 0 0,0-3 0 16,-2-3 1-16,0 2-1 15,1-5 0-15,-5 3 1 16,-1-11-1-16,6 13 1 16,-6-13 0-16,0 0 0 0,0 12 0 15,0-12 0-15,0 0 0 16,0 0 0-16,0 0 1 16,-4 7-2-16,4-7 0 0,-10 5 0 15,10-5 0-15,-14 6 0 16,4-2 0-16,-1-4-2 15,-2 3 0-15,-3-3 0 16,-3-5 0-16,-3-3-1 16,-1-1 0-16,-9-5 0 0,-2 0-1 15,0-2 2-15,0 0 0 16,0 2 0-16,3 3 1 16,4 0 0-16,3 5 1 15,6 4-1-15,6-1 1 0,12 3-1 16,-11 0 1-16,11 0 1 15,10 5 0-15,7 1 0 16,6 1 1-16,12 2 0 16,0 0 0-16,3-1 0 0,4 4 0 15,-1-5 0-15,-5 1-1 16,0-3 0-16,-7 2-1 16,-8-6 0-16,-4 2 1 15,-4 0-1-15,-3-3 0 16,-10 0 1-16,12 3-1 0,-12-3 1 15,0 0-1-15,12 4 1 16,-12-4-1-16,0 0 0 16,10 3 0-16,-10-3 0 0,8-10 0 15,-5-9 1-15,-1-8 0 16,-1-12 0-16,0-11 1 16,-1-9-1-16,1-5-1 15,5 0 0-15,-1 4-4 0,5 2-5 16,5 12-18-16,8 6-53 15,-5 15-3-15</inkml:trace>
  <inkml:trace contextRef="#ctx0" brushRef="#br0" timeOffset="104726.2291">5060 6347 288 0,'0'0'10'0,"-9"1"1"0,9-1 5 16,-11 5 1-16,11-5 0 15,-13 10 3-15,13-10 1 16,-17 8-1-16,17-8-8 16,-12 11-3-16,12-11-3 0,-18 8 0 15,6 1-2-15,-4-1 0 16,0 2-1-16,-4 4 0 16,-3 4 0-16,-4-2 0 15,2 5 0-15,-3-1-1 0,0 3 1 16,1-1-1-16,-2 0 0 15,2 4-1-15,2 1 0 16,0 0 1-16,-1 7-1 0,4-1 0 16,-2 1 0-16,6 1 0 15,2 4 0-15,3-3 1 16,1 0-1-16,4 0 0 16,4-2 1-16,1-1-2 15,3-3 0-15,0 3 1 0,2-3 0 16,4 1 0-16,3-2 0 15,6 3 0-15,0-1 0 16,4-1 0-16,1 3 0 16,-1 0-1-16,5-3 0 0,1 0 0 15,-3-2 0-15,0-2-1 16,0 1 1-16,0-2 0 16,-2 1 0-16,3-6 1 0,-1 1-1 15,2-2 0-15,2-3 0 16,-1 1 0-16,3-3 0 15,1-3 0-15,1 0 0 16,-1-2 0-16,1-2 0 0,0-2 0 16,-2 2 0-16,2-4 0 15,-1 2 0-15,0-5 0 16,-3 3 0-16,0-3-1 16,2 0 2-16,-1 0-1 15,-4 0 0-15,1-3 0 0,0 3 1 16,3-2-1-16,-1-1 0 15,-2 0 2-15,2 0-2 16,1-4 0-16,2 2 0 16,0-4 0-16,0 0 0 0,0-4 0 15,-1-1 0-15,-4 5 0 16,-2-3 0-16,0 3 0 16,-3 0 0-16,-1 2 0 15,-1-1 0-15,-3 4 0 0,4-2 0 16,-2-2 0-16,2 0 0 15,1 1 0-15,0-3 0 16,-1 1 0-16,3 1 0 0,-2 1 0 16,-1 2 0-16,0 1 0 15,-4 1 0-15,1 1 0 16,-3 1 0-16,3 1 0 16,-3 0 0-16,-1 0 0 0,1 0 0 15,-2 1 0-15,2-1 0 16,-1 0 0-16,-3 0 0 15,-8 0 0-15,16 0 0 16,-16 0 0-16,9 0 0 16,-9 0 0-16,0 0 0 0,0 0 0 15,10 0 0-15,-10 0 0 16,0 0 0-16,0 0 0 16,0 0 0-16,0 0 0 0,0 0 0 15,0 0 0-15,-6 0 0 16,6 0 0-16,-13 0 0 15,2-6 0-15,-4-3 0 16,-4 0 0-16,-2-4 0 0,-4-2 0 16,-2 1 0-16,2 1 0 15,-1 0 0-15,2-1 0 16,0 5 0-16,3-3 0 16,2 3 0-16,-2-3 0 0,6 1 0 15,-2 1 0-15,0-5 0 16,2 6 0-16,0-2 0 15,2 2 0-15,3-1 0 16,10 10 0-16,-17-10 0 16,17 10 0-16,0 0 0 0,-8-8 0 15,8 8 0-15,0 0 0 16,0 0 0-16,0 0 0 16,0 0 0-16,0 0 0 0,0 0 0 15,0 0 0-15,0 0 0 16,0-9 0-16,0 9 0 15,0 0 0-15,0 0 0 16,0 0 0-16,0 0 0 0,0 0 0 16,-1-9 0-16,1 9 0 15,0 0 0-15,0 0 0 16,0 0 0-16,0 0 0 16,0 0 0-16,-8-6 0 0,8 6 0 15,0 0 0-15,0 0 0 16,3 6 0-16,6 3 0 15,5 4 0-15,3 4 0 16,9 1 0-16,3 3 0 0,3 2 0 16,3 2 0-16,2-4 0 15,0-1 0-15,-3-4 0 16,-3-1 0-16,-5-3 0 16,-1 3 0-16,-5-5 0 15,-5 1 0-15,-2-2 0 0,-4 0 0 16,-9-9 0-16,10 9 0 15,-10-9 0-15,3 9 0 16,-3-9 0-16,0 0 0 0,0 0 0 16,-8 9 0-16,8-9 0 15,-11 3 0-15,11-3 0 16,-15 7 0-16,15-7 0 0,-15 6 0 16,15-6 0-16,-17 11 0 15,17-11 0-15,-15 8 0 16,15-8 0-16,-17 14 0 15,8-11 0-15,-2 5 0 16,0 1 0-16,-1 3 0 0,-1 5 0 16,-2 3 0-16,-1 1 0 15,-2 6 0-15,3 3 0 16,-3-4 0-16,0 4 0 16,0-11-18-16,-9-1-63 0,14-9-2 15</inkml:trace>
  <inkml:trace contextRef="#ctx0" brushRef="#br0" timeOffset="137871.8819">3822 4790 282 0,'0'0'8'0,"0"0"3"0,-18-1 2 16,18 1 3-16,-14-2 1 15,14 2 1-15,-18 0 4 16,18 0-1-16,-15 0-7 16,15 0-4-16,0 0-1 0,0 0-2 15,-2 13-3-15,2-2-1 16,2 2-1-16,0 4-1 16,2 7 0-16,-3 10 0 15,3 4 0-15,-4 5-1 0,0 8 0 16,0 3 0-16,0 2 0 15,0-3 1-15,-3 0-1 16,2-5 1-16,-2-4-1 0,3-4 1 16,0-7-1-16,0-4 0 15,3-7 0-15,4-3-1 16,6-2 0-16,-1-3 1 16,5-6-1-16,-3-2 0 0,7-1 1 15,-3-4-1-15,0 3 2 16,0 1-1-16,0-2 0 15,1 0 0-15,-1 3 1 16,0-1-1-16,0 4 1 16,1-3-1-16,2 1 0 0,1 0 0 15,0 0 0-15,1-3-1 16,0-3 1-16,2-1 0 16,2 0 0-16,0-4 1 15,1-1-1-15,1-2 1 0,-2 0-1 16,3 1 1-16,-2 3 0 15,2-1-1-15,0 4 1 16,-1 0-1-16,0 0 1 16,2 2-1-16,2 1 0 0,0-2 1 15,2 0-1-15,-2-1 0 16,3 0 0-16,-1 0 0 16,3 0 0-16,-1-1-1 15,-2 0 1-15,-1 0 0 0,0 1 1 16,-2 0-1-16,0 0 0 15,0 0 0-15,0 0 1 16,0 0-1-16,0 0 0 16,0 0 0-16,3-2 0 0,-2-2 0 15,3-1 0-15,-3-1-1 16,0 0 1-16,-2-1 0 16,1-2 0-16,1 4 0 15,-2-1 0-15,2 1 0 0,-2-2 0 16,1 3 0-16,1 1 1 15,1 0-1-15,3 3 0 16,-1-2 0-16,0 0 1 16,1 1-1-16,4-1 0 0,-2-3 0 15,0 3 0-15,1-2 0 16,-2-2 0-16,-2 4 0 16,-2 2 0-16,-4-3 1 15,-1 3-1-15,-5 3 0 0,-1 2 1 16,-2 2-1-16,-2 0 1 15,0 0-1-15,1 2 0 16,1-1 0-16,-1-3 0 0,4-3 0 16,2-2 0-16,-2 0 0 15,2-2 0-15,-3-3 0 16,1-3 1-16,-3-1-1 16,-2-5 1-16,-5-5 0 15,1-1 0-15,-5-4-1 0,4-7 1 16,-1 1 0-16,0-2-1 15,3 1-1-15,0-2 1 16,1 0 0-16,3 3 0 16,-3 1 0-16,-2 0 0 0,-6-3 1 15,-2-2-1-15,-6-2 2 16,-3-1 0-16,-8-1 1 16,-5 4 0-16,-4 3 0 0,-3-1 0 15,1 8 0-15,0 6 0 16,-1 6 0-16,0 4-1 15,0 5-1-15,-1 1 0 16,-2 2 0-16,1 0 1 0,-6 6-2 16,-2-2 0-16,-2 2 0 15,-4-1 0-15,2 0 0 16,-4-2 0-16,-5 3 0 16,1-3 0-16,-3 0 0 15,-4-3 0-15,-2 0 0 0,0 4 0 16,-2-6 0-16,-2 4 0 15,-3-2 0-15,0 0 0 16,-3 0 0-16,2 0 0 16,-1 0 0-16,-3-2 0 0,2 2 0 15,1-2 0-15,-2 2 0 16,1 0 0-16,2-3 0 16,0 1 0-16,2-1 0 15,-2-1 0-15,3 1 0 0,0 3 0 16,1-2 0-16,-1 2 0 15,0 0 0-15,0 0 0 16,-2 1 0-16,1 1 0 0,-1 0 0 16,-2-1 0-16,2-1 0 15,0 0 0-15,2 0 0 16,0-4 0-16,5-1 0 16,1 0 0-16,8 3 0 15,2-3 0-15,12 5-10 0,7 0-70 16,5 0-4-16</inkml:trace>
  <inkml:trace contextRef="#ctx0" brushRef="#br0" timeOffset="138645.8503">3654 4684 368 0,'0'0'5'16,"0"0"1"-16,-15-5 1 15,3-3 0-15,-4-3 1 16,-4-4 0-16,-5-5 0 0,-5-6 1 15,-8-6-4-15,1-7-1 16,-6-8 1-16,-3-4-1 16,-1-8 0-16,0-5 1 15,-1-5-1-15,1-6 0 0,1-1-1 16,5-2 0-16,3 0-1 16,2 0-1-16,7 1-1 15,8 1 0-15,6 6-1 16,6 4-4-16,9 7-7 15,0 6-23-15,2 9-42 0,18 11 0 16</inkml:trace>
  <inkml:trace contextRef="#ctx0" brushRef="#br0" timeOffset="139411.1222">3215 3226 392 0,'0'0'4'0,"0"0"0"0,0 0 2 15,0 0 1-15,0 0 0 16,-4-10 0-16,-4-6 0 15,-5-5 0-15,-4-6-4 0,-3-3 0 16,-1-5-2-16,-4-3-1 16,5 3 0-16,2 5 0 15,1 5-1-15,8 5 2 16,6 7 0-16,3 13 2 0,5-6-1 16,15 9 1-16,3 8 1 15,9 3-1-15,1 3 1 16,4 0-1-16,-4-1-1 15,1-1 0-15,-9-5 0 0,-7-1 0 16,-18-9-1-16,0 0 0 16,0 0 0-16,-22 0 0 15,1-3-1-15,-3-3 0 16,0-3 1-16,3 4-1 0,2-3 0 16,7 3 0-16,12 5-1 15,0 0 2-15,-5-11-2 16,5 11 1-16,12-5-1 15,-2 2-1-15,-1 3-4 16,0-5-8-16,3-7-61 0,-12 12-4 16</inkml:trace>
  <inkml:trace contextRef="#ctx0" brushRef="#br0" timeOffset="140074.9313">3114 2930 308 0,'0'0'7'0,"0"0"4"0,18 12 2 16,-3-4 2-16,2 5 2 15,4 1 2-15,0 5-1 16,3 2 1-16,3 0-7 16,-8 0-3-16,-3 0-2 15,-5 3-3-15,-1-6 0 0,0 2-2 16,-6-3 2-16,1-3 0 15,-3 4 1-15,-1-9 1 16,-1-9 0-16,0 12 0 0,0-12-1 16,-15-12 1-16,1-3-2 15,1-8-4-15,-5-8 0 16,-1-2 0-16,-3-1 0 16,2-2 0-16,-2 0 0 0,3 4 0 15,4 3 0-15,-3 0 0 16,8 4 0-16,0-1 0 15,2 0 0-15,6 0 0 16,2 1 0-16,0 3 0 16,10-2 0-16,6 9 0 0,6 4 0 15,6 6 0-15,3 5 0 16,7 5 0-16,3 9 0 16,-1 8 0-16,1 4 0 0,-2 4 0 15,-7 3 0-15,-6 0 0 16,-9 4 0-16,-8 1 0 15,-9 2 0-15,-3-3 0 16,-13-2 0-16,-2-3 0 0,-8-7 0 16,-1-1 0-16,-6-10-6 15,4-4-18-15,5-7-57 16,-5-3-4-16</inkml:trace>
  <inkml:trace contextRef="#ctx0" brushRef="#br0" timeOffset="140631.6432">3743 3004 404 0,'0'0'2'15,"0"0"0"-15,-1-15 1 16,-8-2 0-16,-3-10 1 16,-5-9-1-16,-5-10 1 15,-3-9 0-15,-1-10-2 0,2 5-1 16,5 3-1-16,6 7 0 16,7 13 0-16,6 12 2 15,16 23-1-15,10 10 0 0,14 16 1 16,5 12 0-16,3 3 1 15,5 4 0-15,-3-5-2 16,-6-7 0-16,-6-10 0 16,-9-6 0-16,-12-15 0 0,-17 0 0 15,4-15 0-15,-8-9 1 16,-9-10-1-16,-4-1 0 16,1-5-2-16,0 2-2 15,3 1-3-15,4 2-5 0,8 7-11 16,1 8-39-16,10 7-15 15</inkml:trace>
  <inkml:trace contextRef="#ctx0" brushRef="#br0" timeOffset="140876.3111">4192 2694 430 0,'0'0'2'0,"0"0"0"15,0 0 3-15,0 0 0 16,-5-17-1-16,-3-1 1 15,-2-13 0-15,-1-12-1 0,-3-9 0 16,0-5-3-16,0-1-2 16,7 3 1-16,2 8 1 15,5 10 1-15,6 17 1 0,10 14 0 16,9 15 1-16,7 17 1 16,6 12 0-16,2 0-3 15,5 7-6-15,-6-3-10 16,1-4-63-16,-8 0-4 0</inkml:trace>
  <inkml:trace contextRef="#ctx0" brushRef="#br0" timeOffset="141051.9772">4132 2501 447 0,'0'0'1'0,"0"0"1"16,0 0 0-16,0-14 0 15,8-1 1-15,8-2 0 16,7-8-4-16,5-5-7 0,19-3-19 16,17-5-49-16,0 1-3 15</inkml:trace>
  <inkml:trace contextRef="#ctx0" brushRef="#br0" timeOffset="141567.8216">4963 1993 383 0,'0'0'3'0,"0"0"1"16,0 0 3-16,0 0 0 15,0 0 2-15,-13 0-1 16,13 0 2-16,-15 4-2 0,6 4-2 16,-1 0 0-16,1 3-4 15,0 2-1-15,4 1-2 16,4 1 0-16,1 1-1 16,6 1 0-16,10-5 0 15,-1 0-1-15,6 3 1 16,-1-1 1-16,-2 1 0 0,-1 2 1 15,-6 4 0-15,-6 1 1 16,-5 2 0-16,-8-2-2 16,-3-3-4-16,-9-4-8 0,5-8-32 15,4-2-30-15,-1-5-3 16</inkml:trace>
  <inkml:trace contextRef="#ctx0" brushRef="#br0" timeOffset="141828.1887">5168 2096 340 0,'0'0'4'0,"0"0"1"15,0 0-2-15,9-15 1 0,-9 15 2 16,9-21-2-16,-4 4 2 16,1-2-2-16,-3-3-3 15,-3 3 1-15,-3-2 6 16,-3 8 1-16,-5 5 2 0,0 8 2 15,-3 5 2-15,5 11 0 16,3 10 1-16,5-1-3 16,4 5-4-16,9-7-7 15,12-2-10-15,3-9-30 0,9-7-43 16,0-5 0-16</inkml:trace>
  <inkml:trace contextRef="#ctx0" brushRef="#br0" timeOffset="142252.1663">5473 1734 339 0,'0'0'8'0,"0"0"1"16,0 0 5-16,0 0 1 0,0 0 0 16,0 0 0-16,-8 0 1 15,8 0 1-15,0 0-7 16,0 0-3-16,0 0-2 15,0 0-2-15,0 0 0 0,-9 8-1 16,9-8 0-16,0 0-1 16,0 0 1-16,-10 6-2 15,10-6 1-15,-7 7-1 16,1 4 0-16,2 3 0 0,-5 5-1 16,4 8 0-16,-1 6 0 15,-2-2 1-15,2 2-2 16,0-4 0-16,3-8 0 15,2-9 1-15,1-12 0 0,4-12-1 16,7-15-1-16,3-1 1 16,4 1-2-16,3 2 2 15,3 11-2-15,1 10 1 16,3 13 1-16,0 22 4 0,-1 13 0 16,-2 7 1-16,-4 3 2 15,-3-3-6-15,2-1-20 16,-1-12-52-16,-7-7-3 15</inkml:trace>
  <inkml:trace contextRef="#ctx0" brushRef="#br0" timeOffset="142947.5033">3458 3548 365 0,'0'0'7'16,"0"14"4"-16,4 4 0 0,4 7 1 15,4 9 1-15,10 8 0 16,-1 4 0-16,5 3 1 15,1-3-8-15,-2-4-2 16,1-10-2-16,-5-10 0 0,-5-14-2 16,-7-8 1-16,-2-13-2 15,0-8-1-15,0-4 0 16,3 1 0-16,1 1 0 16,6 1-1-16,5 8 1 15,3 11 0-15,2 3 2 0,-3 11 1 16,2 11 0-16,-4 2 2 15,-6 5-1-15,-10 4 1 16,-6 2 0-16,-7-4-2 16,-11-6-1-16,-4-4-4 0,-7-10-6 15,7-9-14-15,-2 1-45 16,9-17-9-16</inkml:trace>
  <inkml:trace contextRef="#ctx0" brushRef="#br0" timeOffset="143255.9381">4038 3659 424 0,'0'0'6'0,"-5"9"-1"16,5 0 1-16,0-9-1 15,2 10 0-15,-2-10 0 16,12-3 0-16,-4-9-4 0,4-10-6 15,-2-7-3-15,-1-7 1 16,-4 1 3-16,-5 1 2 16,-2 6 4-16,-6 7 2 15,-5 13 4-15,-4 8 3 0,-1 9 2 16,-1 15 0-16,5 4-1 16,4 7-4-16,4 1-4 15,8-3-8-15,7-9-9 0,13-13-47 16,4 0-22-16,4-9-1 15</inkml:trace>
  <inkml:trace contextRef="#ctx0" brushRef="#br0" timeOffset="143502.4616">4250 3405 429 0,'0'0'3'0,"5"15"1"16,2-3 1-16,5-1 0 15,3 5-1-15,2-4 1 16,3-3-1-16,0-4-1 0,4-5-4 16,-5-5-2-16,-2-11 0 15,-3-2-1-15,-6-1 2 16,-1 5 1-16,2 6 1 0,0 4 1 16,0 4 2-16,6 9-1 15,2 6-4-15,7-8-18 16,0-1-54-16,9-6-1 15</inkml:trace>
  <inkml:trace contextRef="#ctx0" brushRef="#br0" timeOffset="143969.6636">4604 3171 355 0,'0'0'6'0,"0"0"4"16,13 13-1-16,-4-6 2 16,1 2-1-16,4-4 0 15,0-1 0-15,-1-1-2 0,-13-3-7 16,16-16-3-16,-15-4-2 15,-1-2 0-15,0-2-1 16,0 4 1-16,0 3 2 16,4 4 3-16,-4 13 2 0,22 0 0 15,-6 8 2-15,3 5-2 16,0-1-7-16,2-6-43 16,-3 5-23-16,-3-4-4 15</inkml:trace>
  <inkml:trace contextRef="#ctx0" brushRef="#br0" timeOffset="144277.8642">4818 2702 465 0,'4'8'4'0,"4"13"1"16,8 6 1-16,2 11 0 15,6 5 1-15,4 6 0 16,2 2 0-16,0-1-3 0,-2-7-4 15,-4-11 0-15,-10-8 0 16,-3-12 0-16,-11-12-2 16,0 0-3-16,-12-11 1 15,-4-4-1-15,-7-4 2 0,-5 4 2 16,2-2 2-16,-2 8 1 16,5 4 1-16,8 5 1 15,3 7 0-15,10 5 0 16,9 4-2-16,11 2-2 0,5-9-3 15,11 1-18-15,20-7-59 16,-14-7-3-16</inkml:trace>
  <inkml:trace contextRef="#ctx0" brushRef="#br0" timeOffset="144827.8595">5395 2353 410 0,'0'0'2'0,"11"23"2"15,2-2 1-15,11 12 0 0,1 1 1 16,6 5 0-16,3 2-2 16,6 2 1-16,-3-8-2 15,-6-11-2-15,-5-7-1 16,-6-12 0-16,-7-8-2 0,-6-10-1 16,2-7-3-16,-4-4 0 15,1 0-1-15,1 1 0 16,5 4-3-16,2 2-1 15,3 9-1-15,-2 8-2 0,2 3 0 16,-5 10 2-16,-7 5 1 16,-5 2 1-16,-7 1 3 15,-13 1 3-15,-9-10-4 16,-5-7-50-16,5-4-4 0</inkml:trace>
  <inkml:trace contextRef="#ctx0" brushRef="#br0" timeOffset="145301.4589">5898 2287 370 0,'0'0'3'0,"0"0"2"16,0 18 2-16,7-9-1 0,0 3 1 15,6 1-1-15,1-1 1 16,1-7 0-16,4-5-3 15,-4-3-2-15,-2-10-1 16,-3-8-1-16,-2 0-2 16,-4-1 0-16,1 0-1 0,2 0-1 15,2 13 0-15,3 0-1 16,9 9 1-16,3 3 0 16,7 3 2-16,2 8 0 15,3 0-1-15,3 6 1 0,-7 1 1 16,-7 6 2-16,-13 5 4 15,-7 2 2-15,-10 9 2 16,-11 4 0-16,-9 1 0 0,-6-8-11 16,-8-3-64-16,11-2-1 15</inkml:trace>
  <inkml:trace contextRef="#ctx0" brushRef="#br0" timeOffset="145789.9933">4506 3820 410 0,'0'0'4'16,"0"0"2"-16,6 18 2 16,2 6 2-16,9 3-1 15,3 5 1-15,3 7 1 16,5 2-1-16,0 1-4 0,1-1-5 15,-2-9-6-15,-3-5-11 16,-7-4-42-16,-3-9-20 16,-14-14-4-16</inkml:trace>
  <inkml:trace contextRef="#ctx0" brushRef="#br0" timeOffset="145979.867">4505 4081 411 0,'0'0'2'0,"0"0"1"16,0 0 1-16,0 0 0 16,4-10 0-16,5 1 0 15,4-3 2-15,5-2-2 0,7-8-4 16,5 1-3-16,3-2-5 16,10-1-16-16,-2 9-46 15,3-10-4-15</inkml:trace>
  <inkml:trace contextRef="#ctx0" brushRef="#br0" timeOffset="146196.2508">4985 4076 387 0,'0'0'4'16,"0"0"1"-16,0 0 1 0,-4-13 0 16,-4-1 0-16,-6-7 1 15,-1-6 0-15,-6-4 0 16,-2-2-3-16,6-4-2 15,-1 4-1-15,6 0-1 16,6 9 1-16,6 3 0 0,6 3-3 16,7 3-2-16,15 4-12 15,-6 1-29-15,6-5-26 16,8 3-5-16</inkml:trace>
  <inkml:trace contextRef="#ctx0" brushRef="#br0" timeOffset="146649.9808">5209 3655 322 0,'0'0'6'0,"0"0"4"15,0 0 4-15,0 0 3 16,0-7 3-16,0 7 1 0,0 0 0 16,-6-13 2-16,6 13-6 15,-6-11-4-15,6 11-3 16,-12-9-3-16,12 9-2 16,-11-9-2-16,11 9-1 0,-10-7-2 15,10 7 0-15,0 0 0 16,-12-7 0-16,12 7 0 15,0 0 0-15,-12-10 0 16,12 10 0-16,-10-5 0 16,10 5 0-16,-8-2 0 0,8 2 0 15,-11 0 0-15,11 0 0 16,-9 13-2-16,9-13 0 16,-8 18 1-16,3-6 0 15,2 4 1-15,-3-2-1 0,1 4 1 16,0 0-1-16,3-1 1 15,-1 1-3-15,0-2 0 16,3-2-3-16,3-1 1 0,3-4-1 16,7-2-1-16,2-7-1 15,3 0 1-15,2-7 1 16,-1-5 0-16,-1-2 1 16,-2-6 0-16,-3 4 1 0,-4 0 0 15,-1 3-2-15,-2 4-5 16,-6 9-4-16,12-1-11 15,-12 1-26-15,18 6-19 16,-8 2-5-16</inkml:trace>
  <inkml:trace contextRef="#ctx0" brushRef="#br0" timeOffset="146901.5487">5291 3478 383 0,'0'0'6'16,"5"17"2"-16,7 1 2 0,2 3 1 15,5 0-1-15,0-1 1 16,4 1-1-16,-1-5-1 16,1-5-5-16,-8-11-2 0,-6-14-3 15,-3-7 0-15,-6-7 0 16,0 2 1-16,0-6 1 16,0 6 2-16,2 3 0 15,4 8 2-15,6 7 0 0,7 8 0 16,1 5-1-16,1 2-7 15,7 7-27-15,-3 1-46 16,-1-1-3-16</inkml:trace>
  <inkml:trace contextRef="#ctx0" brushRef="#br0" timeOffset="147415.2972">5762 3091 336 0,'0'0'7'15,"0"0"3"-15,0 0 3 16,-3-2 2-16,3 2 0 15,-9 0 0-15,9 0 0 0,-13 21 1 16,10-4-8-16,0 1-3 16,3 4-3-16,0-4-2 15,7 3 0-15,7-3 0 0,-1-5-1 16,7-4 0-16,-3-4 0 16,0 2 1-16,-2-2 0 15,-5 2 1-15,-6 1-1 16,-4 8 0-16,-1 2-2 0,-8 0-3 15,-6 4-5-15,2-3-11 16,-2-3-33-16,10-5-21 16,-4-8-3-16</inkml:trace>
  <inkml:trace contextRef="#ctx0" brushRef="#br0" timeOffset="147648.1971">5917 2942 425 0,'0'0'5'0,"-5"3"1"16,5-3 3-16,-13 18 0 15,5-4 1-15,-2 7 1 16,4 4-1-16,1 4 1 16,5 0-4-16,5 0-4 0,5-2-1 15,8-5-2-15,4-5-3 16,2-8-5-16,5-9-5 15,0-7-19-15,-14-7-48 0,14-5-3 16</inkml:trace>
  <inkml:trace contextRef="#ctx0" brushRef="#br0" timeOffset="147851.623">6252 3092 324 0,'0'0'4'0,"0"0"1"15,-2-12 0-15,-2-4 1 16,-4 2 0-16,-2-5 2 15,-1-3 2-15,-2-3 0 16,2 1-2-16,-1 3 0 0,-1 6 0 16,6 3 1-16,5 2 0 15,2 1-2-15,8 0 0 16,9 0-2-16,3-3-4 16,9-2-11-16,0 4-52 15,2-8-11-15</inkml:trace>
  <inkml:trace contextRef="#ctx0" brushRef="#br0" timeOffset="147971.9167">6527 2833 381 0,'0'0'-1'0,"0"0"0"16,0 0-7-16,0-11-34 16,-3-5-27-16,-4-5-1 15</inkml:trace>
  <inkml:trace contextRef="#ctx0" brushRef="#br0" timeOffset="148055.0102">6400 2614 435 0,'0'0'5'0,"-9"3"-1"0,9-3 0 16,0 0-1-16,-5 14-6 16,5-14-19-16,0 0-50 15,10 10 0-15</inkml:trace>
  <inkml:trace contextRef="#ctx0" brushRef="#br0" timeOffset="148515.3114">6723 2605 359 0,'0'0'6'0,"14"14"2"16,1-1 2-16,6 6 0 15,4 5 2-15,4 4 0 16,-2-1 2-16,2 1 0 16,-6-2-5-16,-10-10-4 0,-4-6-2 15,-9-10-4-15,-14-11-1 16,-10-13-1-16,-6-13-1 15,-1-7-2-15,-1-4 1 16,0-2-1-16,6-2 2 0,8 9 0 16,9 2 2-16,9 9 1 15,7 15 1-15,12 7 1 16,6 10 3-16,0 14 2 0,3 8 0 16,-5 8 2-16,-5 4-1 15,-4 0-3-15,-6-3-4 16,-6 3-13-16,-7-12-43 15,-6-10-21-15,-2-11-3 16</inkml:trace>
  <inkml:trace contextRef="#ctx0" brushRef="#br0" timeOffset="148706.2022">6874 2112 424 0,'0'0'4'0,"9"9"2"15,2 9 1-15,8 6 1 16,3 6 0-16,1 7 1 16,4 4 0-16,-1 5 0 0,0-1-7 15,-4-7-9-15,0-4-16 16,-2-7-54-16,-12-9-3 16</inkml:trace>
  <inkml:trace contextRef="#ctx0" brushRef="#br0" timeOffset="148859.8846">6883 2376 402 0,'0'0'2'15,"0"0"0"-15,9-9 2 16,6-2-1-16,6-5-2 16,3-5-6-16,12 0-23 15,13-6-41-15,-7 2-3 0</inkml:trace>
  <inkml:trace contextRef="#ctx0" brushRef="#br0" timeOffset="149064.231">7403 2301 435 0,'0'0'0'0,"0"0"-1"16,0-12-5-16,0-6-12 15,0-14-47-15,0 5-8 0</inkml:trace>
  <inkml:trace contextRef="#ctx0" brushRef="#br0" timeOffset="149369.8438">7315 2005 438 0,'0'0'3'16,"-7"9"2"-16,2 1 1 15,0 0-1-15,5 2 0 16,0-3-2-16,11 2-1 0,0 0-4 16,11-8-9-16,1-3-7 15,9-2-3-15,-6-6 0 16,2 5 2-16,-3-1 9 0,-2 1 4 16,-5 1 7-16,-3 2 8 15,-4 0 5-15,-11 0 4 16,10 0 0-16,-10 0-2 15,1-15-7-15,-3-1-4 16,-4 2-2-16,-5-5-1 0,-2 5 1 16,-1 2 0-16,-1 9 0 15,-1 3 2-15,2 8 0 16,1 7 1-16,6 7-1 16,5 2-2-16,2 2-4 0,8-4-10 15,2-8-21-15,1-4-49 16,15-10 0-16</inkml:trace>
  <inkml:trace contextRef="#ctx0" brushRef="#br0" timeOffset="149697.9853">7690 2063 413 0,'0'0'1'0,"0"0"-2"16,0 0 3-16,0 0-4 15,0 0 0-15,5-12-2 0,-4 1 1 16,0-8-1-16,1-4-1 15,-2-2 2-15,5 1-4 16,-4 5 5-16,4 2-1 16,-5 17 4-16,17-8-1 0,-2 8-3 15,5 11-12-15,6 5-49 16,-2-4-4-16</inkml:trace>
  <inkml:trace contextRef="#ctx0" brushRef="#br0" timeOffset="150132.0933">7975 1702 398 0,'0'0'2'15,"0"0"1"-15,0 0-1 16,0 0 1-16,-10-5 0 16,10 5 2-16,0 0 0 15,-10-9 1-15,10 9-2 0,0 0 0 16,0 0-1-16,-10-5 0 15,10 5-1-15,0 0-1 16,0 0-1-16,-7 2-1 16,7-2 0-16,-5 12-1 15,5-12 0-15,-6 12-3 0,3-2 1 16,-4 4 0-16,2 1 1 16,1-3-1-16,-3 5 1 15,3-6 1-15,4 0 1 0,0-1 0 16,0-10 0-16,14 14 1 15,-7-14 0-15,3 0-1 16,3 0-2-16,-3-5-4 16,-3-4-3-16,1-4-5 0,-3 4-6 15,0-3-1-15,-2 3-2 16,-3 9 2-16,7-11 1 16,-7 11 3-16,15 1 6 15,-4-1 7-15,-4-5 3 0,6-7-21 16,4-4-26-16,-8-7-4 15</inkml:trace>
  <inkml:trace contextRef="#ctx0" brushRef="#br0" timeOffset="150259.5699">7994 1295 410 0,'0'0'8'16,"0"0"2"-16,0 19 4 0,7 12 0 16,6 9 1-16,9 9-1 15,1 9 0-15,5 0-2 16,11 11-20-16,1 9-66 15,-1-24-9-15</inkml:trace>
  <inkml:trace contextRef="#ctx0" brushRef="#br0" timeOffset="151011.6249">6561 3510 405 0,'0'0'5'15,"0"0"2"-15,0-10 1 16,0 10 2-16,-3-9 1 16,3 9 1-16,-8-15 0 15,8 15 1-15,-10-9-4 0,10 9-3 16,-9-8-2-16,9 8 0 15,-13-3-2-15,13 3 1 16,-11-3-3-16,11 3 0 0,-14 0 0 16,14 0 0-16,-13 0 0 15,13 0 0-15,-11 0 0 16,11 0 0-16,-13 6-2 16,13-6 0-16,-10 3 0 15,10-3 0-15,-8 6-1 0,8-6 1 16,-13 8-1-16,13-8-1 15,-8 16 0-15,5-3 1 16,0 2-1-16,2-1 1 16,1 3 0-16,0 1 0 0,6-3 0 15,4-2 1-15,5-1 0 16,0-9-1-16,4 0-1 16,0-3-2-16,-1-3-2 0,2-3-1 15,-3-1-4-15,-3 0-8 16,1-1-29-16,9 4-23 15,-11 4-6-15</inkml:trace>
  <inkml:trace contextRef="#ctx0" brushRef="#br0" timeOffset="151255.5233">6713 3280 445 0,'0'0'4'0,"0"0"0"16,-11 16 1-16,5-7 0 16,-2 0 0-16,0 3 0 15,3 4 0-15,0-1 0 0,5 2-4 16,8 5 0-16,9-1-2 16,1 1-2-16,9 1-2 15,1-7-3-15,5-3-7 16,-4-9-17-16,-5-11-45 0,3-13-2 15</inkml:trace>
  <inkml:trace contextRef="#ctx0" brushRef="#br0" timeOffset="151418.5701">6916 3047 441 0,'1'8'5'0,"7"8"1"15,3 9 1-15,4 3 0 16,7 7 0-16,5 0 0 0,1 1-3 15,5 3-3-15,-3-12-13 16,1-11-39-16,-7 0-29 16,-4-6-2-16</inkml:trace>
  <inkml:trace contextRef="#ctx0" brushRef="#br0" timeOffset="151599.4677">6893 3263 462 0,'0'0'0'0,"0"0"-1"0,0 0 1 15,7-8 0-15,3-5-2 16,8 0-3-16,4-10-6 16,8 0-29-16,10-1-35 0,-1-4-2 15</inkml:trace>
  <inkml:trace contextRef="#ctx0" brushRef="#br0" timeOffset="151733.7205">7360 3134 301 0,'0'0'-24'15,"-9"-15"-34"-15,4-3-6 0</inkml:trace>
  <inkml:trace contextRef="#ctx0" brushRef="#br0" timeOffset="151999.792">7195 2890 417 0,'0'0'5'0,"0"12"0"0,2 0 0 15,5 1 1-15,5 1-5 16,4-1-2-16,2-2-9 16,6-2-16-16,-4-6-30 15,6-3-12-15,-5-9 4 16,1-3 35-16,-7 1 16 0,-6-4 12 15,1 6 11-15,-10 9 21 16,13-16 28-16,-3 16 8 16,5 2-7-16,-2 5-34 15,4-1-12-15,6 1-5 0,-1-4-3 16,0-2-4-16,-6-2-2 16,-1-8-2-16,-8-7-2 15,-3-1-2-15,-4-14-7 16,-4-11-52-16,-3 7-11 0</inkml:trace>
  <inkml:trace contextRef="#ctx0" brushRef="#br0" timeOffset="152765.8253">7912 2576 381 0,'0'0'6'0,"0"0"1"16,0 0 3-16,0 0 1 0,0 0 2 16,0 0 2-16,-10-5 1 15,10 5 1-15,-9-2-5 16,9 2-2-16,-17-8-2 0,7 6-3 16,-1-1-5-16,0 3 0 15,0 0 0-15,0 0 0 16,-1 0 0-16,2 0 0 15,1 0 0-15,9 0 0 0,-14 3 0 16,14-3 0-16,-11 4 0 16,11-4 0-16,0 0 0 15,-10 8 0-15,10-8 0 0,-4 9 0 16,4-9 0-16,-6 15 0 16,6-15 0-16,-6 13 0 15,6-13 0-15,-7 18-4 16,3-9 2-16,2 2 0 15,1 3-2-15,0 1-1 0,1-1 1 16,0-1-1-16,5-2 0 16,-5-11-1-16,20 8 1 15,-8-8-2-15,4-8 1 16,1-2-4-16,4-1 0 0,1 2 1 16,-1 3-1-16,2 4 2 15,-3 2-2-15,1 5 0 16,-4-2 0-16,-4-3-6 15,-4-8-42-15,-1-2-12 0</inkml:trace>
  <inkml:trace contextRef="#ctx0" brushRef="#br0" timeOffset="152933.7146">7929 2256 456 0,'0'0'4'0,"7"12"0"16,2 5 2-16,4 7 0 15,8 6 0-15,3 4 1 16,4 2-2-16,-1 0-2 16,5 0-10-16,-6-8-13 0,-5-4-58 15,-1-4-4-15</inkml:trace>
  <inkml:trace contextRef="#ctx0" brushRef="#br0" timeOffset="153318.2842">7952 2476 377 0,'0'0'1'0,"0"0"1"16,9-4 1-16,4-1-1 16,3-7 1-16,7-1-1 15,3-3 1-15,5-6-1 0,2 4 0 16,6 2-2-16,-3 2 0 15,-4 4 0-15,-4 7 0 16,-3 6 1-16,0 6 1 16,-10 3-1-16,3 5 2 15,-9-1-1-15,2-4 0 0,-1-3-1 16,-2-6 0-16,3-6-2 16,-4-12-3-16,-2-2 1 15,-3-8-1-15,-2-2 2 16,-2-1 1-16,-7 3 2 0,-5 3 3 15,1 10 1-15,-2 3 0 16,3 6 1-16,-2 4-2 16,9 13-5-16,2-2-9 0,5 6-26 15,15 0-36-15,-3-2-5 16</inkml:trace>
  <inkml:trace contextRef="#ctx0" brushRef="#br0" timeOffset="153569.9646">8573 2298 341 0,'0'0'3'0,"0"0"2"0,0 0 3 16,0 0 3-16,2-6 0 15,-2 6 3-15,-5-14 0 16,-3 1 0-16,-1-2-3 15,-5-4-2-15,4 0-3 0,-1 0-2 16,2 0-2-16,6 0-3 16,3 2-6-16,3 0-8 15,17-2-36-15,3 8-24 16,3 0-4-16</inkml:trace>
  <inkml:trace contextRef="#ctx0" brushRef="#br0" timeOffset="153829.889">8819 1840 455 0,'0'0'5'0,"-9"0"0"16,9 0 2-16,-18 12 0 15,5 0 0-15,-1 5 0 16,0 3 0-16,-4 4 0 0,7 0-6 16,1-2-3-16,7-1-2 15,3-4 0-15,6-5-1 16,4-1 0-16,4-3 0 15,5-5 0-15,0 2 2 16,0 2 3-16,-1 1 2 0,-6 1-1 16,-2 6 2-16,-5 0-1 15,-3 4-5-15,-7 1-36 16,-1-1-39-16,-5 0-1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31:40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7127 16874 260 0,'0'0'9'0,"0"0"5"15,0 0 3-15,0 0 1 16,-9 0 3-16,9 0-1 16,-11-2 2-16,11 2 1 15,-14-9-7-15,14 9-6 16,-13-11-2-16,13 11-2 0,-17-10 0 15,9 5-2-15,-2 0 0 16,-1 2 0-16,-3 1-1 16,-5 2 1-16,-3 0-1 15,0 0 0-15,-1 4-1 0,-6 2 0 16,0 2 1-16,-1 2-2 16,-1 1 0-16,-2 4 0 15,1 2 0-15,-1 5 0 0,0 4-1 16,0 1 1-16,-1 4 0 15,2 1 0-15,3 4 0 16,2-2 0-16,5 2-1 16,-2-2 0-16,18-15-2 15,0 1 0-15,2 1 1 0,0 4-1 16,4-1 0-16,2 3 0 16,7 1 0-16,2 2 0 15,6 0 2-15,3 0 0 16,4 1 0-16,8 1 1 0,2-2-1 15,7 2 0-15,2-2 0 16,6 1 0-16,6-4 0 16,2-3 0-16,4-1 0 15,7-2 0-15,1-5 0 0,1-2 0 16,4-4 0-16,1-5-1 16,-1-5 1-16,-2 0-1 15,0 0 1-15,-3-11-1 16,-2-8 0-16,-4-1 1 15,-3-9 0-15,-34 3 1 0,73-52 0 16,-24-9 0-16,-25-13 0 16,-25 1 0-16,-21 0 1 15,-16 8-1-15,-18 15 1 0,-12 28-1 16,-5 16 0-16,-3 10 0 16,-8 15 0-16,-4 7 0 15,3 7-1-15,-1 10-2 16,1 2-4-16,4 2-7 15,0-2-28-15,4-3-37 0,6-5-2 16</inkml:trace>
  <inkml:trace contextRef="#ctx0" brushRef="#br0" timeOffset="830.8104">6300 17500 315 0,'0'0'6'16,"0"0"-1"-16,0 0 1 16,-13 0 1-16,13 0 0 15,-12-1 0-15,2 0 0 0,-3 1 1 16,-2 0-5-16,-3-1 0 15,-3 1-1-15,-2 0 0 16,-5 0 0-16,-5 0 2 0,-3 1-1 16,-4 3-1-16,-6 1 1 15,-2 0 0-15,-4 0-1 16,-4 2 1-16,-3 0 0 16,-4 2 0-16,-3 0 0 15,-2 0-1-15,-4-1 1 0,-2-1 1 16,-4 0-2-16,-2 0 1 15,0-2 0-15,-4-1-1 16,-1-3 2-16,-2 0-1 16,-2-1 0-16,-2-1-1 0,-3-4 1 15,-2-1 0-15,-2-2 0 16,-3-1 0-16,-3-2 0 16,2 2 2-16,-5-1 0 15,-2-2-1-15,-1 0 0 0,0 1 0 16,-3-2 0-16,0-2-2 15,-58-12 1-15,-44-2 0 16,12 0-1-16,17 0-1 16,15 3 1-16,25 1-1 15,17 1 1-15,18 3-1 0,23 6-2 16,5 3-4-16,8-3-5 16,11 3-16-16,14 1-52 15,-1-2-2-15</inkml:trace>
  <inkml:trace contextRef="#ctx0" brushRef="#br0" timeOffset="1542.3778">1644 16255 328 0,'0'0'6'0,"0"0"4"0,-13 0 2 16,1 0 4-16,-2 2 3 15,-2 3 0-15,0 1 1 16,-4 2 1-16,4 8-6 16,2 2-2-16,7 2-3 0,5 8-2 15,3 5-2-15,13 6-1 16,6-2-2-16,10 2-3 15,8-5 0-15,2-5 0 0,5-7 0 16,3-12 0-16,3-10 0 16,-1-14-3-16,-3-11-32 15,4-13-44-15,-10-9-3 16</inkml:trace>
  <inkml:trace contextRef="#ctx0" brushRef="#br0" timeOffset="2043.7858">1821 16245 360 0,'0'0'5'0,"0"0"0"16,0 0 2-16,6-1 1 15,-6 1 1-15,18-7 0 16,-4-2 0-16,3-5 1 0,0-2-5 16,6-10-6-16,2-3-16 15,5-3-51-15,-4-2-4 16</inkml:trace>
  <inkml:trace contextRef="#ctx0" brushRef="#br0" timeOffset="2346.4013">2023 15753 306 0,'0'0'8'0,"0"0"3"15,0 0 4-15,0 0 1 16,0 0 5-16,8 8 0 16,5 6 1-16,8 4 0 15,6 8-6-15,3 5-4 0,7 3-3 16,5 0-3-16,1 2-3 16,-1-6-5-16,-2-1-9 15,-7-2-33-15,3-13-34 16,-5-2-1-16</inkml:trace>
  <inkml:trace contextRef="#ctx0" brushRef="#br0" timeOffset="2638.9485">2135 16000 326 0,'0'0'2'0,"0"0"1"16,10-10 0-16,-1-1 1 15,4-3 1-15,0-4-1 16,4-4 1-16,3-6 0 0,1 1-4 15,6-2-9-15,-6 1-37 16,3-1-19-16,1 1-3 16</inkml:trace>
  <inkml:trace contextRef="#ctx0" brushRef="#br0" timeOffset="2911.9159">2476 15819 328 0,'0'0'1'0,"0"0"1"16,0-8 1-16,3-4 0 0,-3-4 1 16,2-9 0-16,-2-1 1 15,2-4 0-15,-2-1-1 16,-2 1 2-16,-2 3 2 16,-6 7 4-16,0 8 2 0,-4 9 1 15,14 3 2-15,-18 19 0 16,14 5 1-16,2 4-1 15,4 1-4-15,9 0-5 16,3-4-1-16,10-5-7 0,-1-15-2 16,9-5-11-16,-3 0-61 15,4-23-6-15</inkml:trace>
  <inkml:trace contextRef="#ctx0" brushRef="#br0" timeOffset="3353.2937">2771 15651 352 0,'0'0'2'0,"0"0"1"15,-12 0 2-15,2 0 2 16,-5-7-1-16,-1-3 3 16,-5-4-1-16,-3-3 0 15,0-4 0-15,5-4-3 0,3-4-1 16,6 1-1-16,4-2-1 16,6 1-1-16,3 0-1 15,10 0-5-15,7 0-12 0,4 0-52 16,3 4-3-16</inkml:trace>
  <inkml:trace contextRef="#ctx0" brushRef="#br0" timeOffset="3986.6629">2839 15282 272 0,'0'0'2'15,"0"0"3"-15,0 0-1 16,0 0 2-16,0 0 2 15,0 0 2-15,0 0 2 0,0 0 0 16,0 0-1-16,6 6 0 16,-6-6-1-16,11 13 0 15,-3-2-2-15,1 2-1 0,3 2-3 16,1-1 1-16,2 1-1 16,-2 2-1-16,3-3-1 15,-2-2 0-15,-3 0 0 16,3-7-2-16,-6 0-1 0,-8-5 0 15,12-2-1-15,-11-9-1 16,-1-5 1-16,-4-1 0 16,-5-5-1-16,-3-4 1 15,-1-1 1-15,1 1-1 16,2 1 1-16,-1 4 0 0,8 3 0 16,3 6 1-16,0 12 1 15,18-4 1-15,-3 4-1 16,7 4 1-16,-3 3 0 15,1-6-1-15,0-1 1 0,-8-7-1 16,-1-5 0-16,-7-6 1 16,-4-3 0-16,0-2 1 15,0 4 3-15,2 4 1 16,5 6 1-16,6 9 1 0,7 0 0 16,5 10 0-16,3 4-1 15,1 3-4-15,1-4-6 16,2 0-20-16,1-9-51 15,-14-4-5-15</inkml:trace>
  <inkml:trace contextRef="#ctx0" brushRef="#br0" timeOffset="4127.1548">3473 15086 349 0,'0'0'0'16,"0"0"-4"-16,-11-12-9 15,-2-4-27-15,2-5-22 16,-10-3-5-16</inkml:trace>
  <inkml:trace contextRef="#ctx0" brushRef="#br0" timeOffset="4226.2532">3240 14855 332 0,'0'0'8'0,"0"0"4"0,-9 10 1 16,9 0 2-16,0-1 0 16,0 3-1-16,5 1 0 15,2-4-6-15,9 2-22 0,1-7-54 16,1-3-4-16</inkml:trace>
  <inkml:trace contextRef="#ctx0" brushRef="#br0" timeOffset="4436.452">3540 15005 323 0,'0'0'1'16,"0"-6"0"-16,-2-5 0 15,-5-4 0-15,-3-8-1 16,-3-4 0-16,1-4 0 0,-2-4 0 15,2 7 2-15,4 0 4 16,2 10 1-16,10 10 3 16,5 8 3-16,6 5-1 15,9 10 2-15,0-1-3 16,7 4-15-16,1-4-60 0,-3-6-4 16</inkml:trace>
  <inkml:trace contextRef="#ctx0" brushRef="#br0" timeOffset="4937.8747">3752 14633 431 0,'0'0'2'0,"0"0"3"0,0 0 0 16,0 0 2-16,0 0 0 15,-9-5 1-15,9 5 1 16,-7-7 1-16,7 7-2 15,-9-5-2-15,9 5-2 0,-11-2-1 16,11 2-1-16,-11-1 0 16,11 1 0-16,-12-3-2 15,12 3 0-15,-15-5 0 16,15 5 0-16,-17-4 0 16,17 4 0-16,-12-4 0 0,12 4 0 15,-10-1 0-15,10 1 0 16,0 0 0-16,-10 0 0 15,10 0 0-15,0 0 0 16,0 0 0-16,-10 11 0 0,10-11-2 16,-3 16 0-16,1-6 1 15,2 4-1-15,0 1 0 16,0 6 1-16,0-1-1 0,5-1-1 16,0 0 0-16,2-3 0 15,0-2-1-15,3-5 0 16,-1-6 0-16,2-3 1 15,0 0-1-15,2-5 2 0,1 0 0 16,2 0 1-16,1 1 0 16,1 2 0-16,-2 1 0 15,0-1-2-15,-7-5-5 16,-9 7-16-16,12-22-50 16,-18-3-2-16</inkml:trace>
  <inkml:trace contextRef="#ctx0" brushRef="#br0" timeOffset="5426.8417">3528 14122 454 0,'0'0'4'16,"0"0"2"-16,4 7 2 15,5 6 0-15,9 8 2 0,4 5-1 16,5 7 1-16,9 6-8 15,2 2-2-15,5 5 0 16,-3-5 0-16,3 0 0 0,-7-5 0 16,-2-2 0-16,-5-10 0 15,-3 0-7-15,-6-4-74 16,-4-4-4-16</inkml:trace>
  <inkml:trace contextRef="#ctx0" brushRef="#br0" timeOffset="6169.864">2480 16362 412 0,'0'0'3'0,"0"0"2"16,7 16 0-16,4 1 2 16,5 4 0-16,9 5 1 15,1 4-1-15,9 3 0 16,0 0-2-16,2-5-2 0,-4-1-1 15,-5-7-1-15,-4-4-1 16,-10-6-1-16,-14-10-2 16,0 0 1-16,-10 2 0 15,-15-2-1-15,-1-5 1 0,-10 0-1 16,2 4 2-16,-1 1 3 16,0 6 0-16,6 9-1 15,9 7 1-15,8 4-1 16,12 6 1-16,9-1 0 0,11 1-2 15,4-3 0-15,12-7-1 16,0-10 0-16,4-8-4 16,2-7-5-16,-4-10-18 15,-3-14-46-15,-8-7-2 16</inkml:trace>
  <inkml:trace contextRef="#ctx0" brushRef="#br0" timeOffset="6436.2939">2855 16503 359 0,'0'0'4'0,"1"9"3"16,-1-9 2-16,17 17 1 15,-4-9 0-15,2-1 0 16,3-4 0-16,1-1 1 0,-3-6-3 16,0-8-4-16,-5-6-1 15,-7-2-1-15,-4-1 0 16,-3 0 1-16,-12 4 1 15,-4 0 3-15,-5 7 0 0,-1 3 1 16,-1 9-1-16,1 1 1 16,6 6-2-16,6 6-1 15,5-1-4-15,9 2-8 0,-1-16-26 16,29 11-45-16,-3-11-3 16</inkml:trace>
  <inkml:trace contextRef="#ctx0" brushRef="#br0" timeOffset="7092.0561">2984 16284 296 0,'0'0'5'0,"2"11"4"15,6 0 2-15,5 5 0 16,2 1 0-16,6 2 1 15,5 0 2-15,2-2-2 16,-3-6-4-16,1-8-4 0,-6-5-2 16,-3-14-1-16,-11-6-1 15,-4-8-1-15,-3-3 0 16,-9 1 0-16,3 0-1 16,-1 7 2-16,8 5 1 15,0 8 1-15,10 7 0 0,5 3 1 16,5 0 1-16,2-1 0 15,-3-2-1-15,0-3 1 16,-9-8-3-16,-2-7-1 0,-5 5 0 16,1-4 0-16,1 8 1 15,2 2 1-15,8 11 0 16,3 1 1-16,7 8 0 16,2 1 1-16,6 2-5 0,-5-5-18 15,-3-6-49-15,-3 0-3 16</inkml:trace>
  <inkml:trace contextRef="#ctx0" brushRef="#br0" timeOffset="7727.9056">3505 15769 387 0,'0'0'6'0,"0"0"1"15,0 0 2-15,-11 0 1 16,11 0 1-16,0 0 0 16,-10 0 1-16,10 0 1 15,0 0-4-15,0 0-2 0,0 0-1 16,0 0-1-16,0 0 0 16,-8 1 0-16,8-1-2 15,0 0 0-15,0 0-1 16,-12 0-2-16,12 0 0 0,0 0 0 15,0 0 0-15,-11 2 0 16,11-2 0-16,0 0 0 16,0 0 0-16,-10 3 0 0,10-3 0 15,0 0 0-15,-10 5 0 16,10-5 0-16,0 0 0 16,0 0 0-16,-10 6 0 15,10-6 0-15,0 0 0 16,0 0 0-16,-6 11-2 0,6-11 2 15,-3 11-1-15,3-11-1 16,-5 13 1-16,5-13-1 16,-4 15 0-16,3-6-1 0,1 1 1 15,-1-2 0-15,1 3 0 16,0 0 0-16,2 1 1 16,4 2-1-16,2 0 1 15,4-2 0-15,1 3-1 16,1-2 1-16,4-2 0 0,-3-4-1 15,3-4 1-15,-2-3 0 16,-5-5 0-16,-5-8 0 16,1-5 1-16,-3-2-1 15,-2 1 0-15,0 1 1 16,0 2-1-16,4 5 1 0,-6 11 0 16,20-8 0-16,-4 8-2 15,0-3-4-15,4 3-16 16,-1-3-51-16,-3-6-3 0</inkml:trace>
  <inkml:trace contextRef="#ctx0" brushRef="#br0" timeOffset="7848.8831">3775 15819 407 0,'0'0'1'0,"0"0"1"16,-1-4-1-16,0-7-2 15,-7-5-15-15,0-10-50 16,1 0-3-16</inkml:trace>
  <inkml:trace contextRef="#ctx0" brushRef="#br0" timeOffset="7959.86">3581 15545 440 0,'0'0'5'16,"0"0"1"-16,0 12 0 15,0-12 0-15,6 15 0 16,-6-15-1-16,18 12-3 16,-6-6-4-16,-3-6-17 0,7-8-55 15,1 5-4-15</inkml:trace>
  <inkml:trace contextRef="#ctx0" brushRef="#br0" timeOffset="8226.4012">3895 15615 313 0,'0'0'5'0,"0"0"5"15,0 0 1-15,0 0 1 16,0 0 2-16,0 0-1 0,0-7 2 15,-8-4 0-15,-1-2-4 16,-3-9-3-16,0 1-1 16,-1-7 0-16,2 2 0 0,5 3 0 15,6 2 2-15,1 7 0 16,13 6 0-16,6 8 0 16,10 1-2-16,3 9 0 15,3 4-6-15,-5-2-7 0,9-5-68 16,-9 10-6-16</inkml:trace>
  <inkml:trace contextRef="#ctx0" brushRef="#br0" timeOffset="9315.1058">2761 16648 95 0,'0'0'7'0,"0"0"5"16,7 11 0-16,-4-2-1 15,-3-9 3-15,9 9 0 16,-3 1 0-16,-6-10-1 0,8 8-5 16,-8-8-5-16,0 0-2 15,0 0-4-15,9 10-9 16,-7 1-12-16,-2-11-18 0,0 0-10 16</inkml:trace>
  <inkml:trace contextRef="#ctx0" brushRef="#br0" timeOffset="97707.447">18432 14941 318 0,'0'0'5'0,"0"0"3"15,0 0 3-15,0-7 3 0,0-2 4 16,2-5 0-16,7-7 1 16,7-6 1-16,3-3-4 15,6-6-4-15,12-2-3 0,4-3-3 16,10 5-4-16,2-6-8 16,11 9-33-16,1 6-38 15,2 5-2-15</inkml:trace>
  <inkml:trace contextRef="#ctx0" brushRef="#br0" timeOffset="98175.556">18802 14720 348 0,'0'0'8'0,"0"0"5"15,-9 8 2-15,9-8 1 16,-2 18 1-16,2 0 1 15,0 8 0-15,8 8 1 16,2 3-8-16,8 6-4 0,5 1-3 16,0 1-4-16,7-1-8 15,-1-12-37-15,1-10-34 16,4-7 0-16</inkml:trace>
  <inkml:trace contextRef="#ctx0" brushRef="#br0" timeOffset="98483.1033">19380 15042 379 0,'0'0'2'15,"0"0"1"-15,-7-8 1 16,0-3 1-16,-4-7 1 16,-6-3 0-16,-2-6 0 0,-4-5 1 15,-3-3-2-15,0 0 0 16,1 2-2-16,11 4-1 16,6 4 0-16,8 3 1 15,6 1-7-15,16 8-11 0,6 1-34 16,7-1-23-16,8 3-4 15</inkml:trace>
  <inkml:trace contextRef="#ctx0" brushRef="#br0" timeOffset="98994.1094">19615 14592 347 0,'0'0'4'0,"0"0"3"16,-9-8 3-16,9 8 2 15,-12-7 2-15,12 7 1 16,-16-10 1-16,6 5 1 15,2 2-4-15,-1 2-3 0,9 1-2 16,-15 0-2-16,15 0-2 16,-9 1-1-16,9-1-1 15,0 0-1-15,-11 3-1 0,11-3 1 16,0 0-1-16,-10 1 1 16,10-1-1-16,0 0 0 15,0 0 0-15,-11 0 0 16,11 0-1-16,0 0 0 0,0 0 1 15,0 0-1-15,-7 12 0 16,7-12 0-16,-6 9 1 16,6-9 0-16,-6 15 0 15,2-6 0-15,0 1 0 0,-2 2 0 16,2 1 0-16,-2 3 0 16,1 4-1-16,5 4 0 15,0 2 1-15,6 0-1 0,3 1 0 16,4-4-1-1,3-7 1-15,-1-8 0 0,4-8 1 16,-5-12-2-16,1-10 0 16,-6-9-1-16,5-1 0 15,-5 1-1-15,-3 7 2 16,6 9-1-16,-1 10 0 0,1 10 1 16,4 10 2-16,-5 7 0 15,5-1-2-15,-3 1-7 16,1-12-11-16,-5-8-27 0,-1-2-26 15,-5-17-6-15</inkml:trace>
  <inkml:trace contextRef="#ctx0" brushRef="#br0" timeOffset="99222.9611">19677 14503 322 0,'0'0'10'16,"2"11"5"-16,2 4 3 0,8 5 3 16,1 6 0-16,4-1 0 15,3 1 0-15,0 0-1 16,0-11-9-16,2-5-5 15,-5-10-3-15,-2-15-3 0,-4-10-1 16,-4-5 0-16,2-2-1 16,-5-4 1-16,5 6 0 15,-1 5 1-15,4 9 1 16,0 12 0-16,5 6 0 16,1 10 0-16,2 5-1 0,3 4-6 15,-5-5-28-15,1 1-43 16,3-1-1-16</inkml:trace>
  <inkml:trace contextRef="#ctx0" brushRef="#br0" timeOffset="99511.2984">20098 14280 432 0,'0'0'4'0,"0"0"2"15,-10 7 0-15,5 3 1 16,-1 4 0-16,3 5 0 0,2 2 0 16,0 2 0-16,1 1-4 15,5-2-3-15,8-3-1 16,3-1-2-16,0-9-2 16,4 0-3-16,-1-4-1 15,0-2 0-15,-3 4 0 0,-4-2 3 16,-8 9 0-16,-4 3 3 15,-7 2-1-15,-3 4-20 16,3-2-45-16,-13-3-2 16</inkml:trace>
  <inkml:trace contextRef="#ctx0" brushRef="#br0" timeOffset="99845.2134">20409 14555 397 0,'0'0'0'16,"0"0"-2"-16,-1-16-7 15,1-1-20-15,0-5-30 16,-2-12-11-16</inkml:trace>
  <inkml:trace contextRef="#ctx0" brushRef="#br0" timeOffset="99959.3688">20269 14179 397 0,'0'0'5'16,"-14"13"2"-16,6 3 1 15,4 5 0-15,2-1 1 16,1 1-1-16,3-2-4 0,2-7-9 16,12-12-36-16,5-7-33 15,1-15-3-15</inkml:trace>
  <inkml:trace contextRef="#ctx0" brushRef="#br0" timeOffset="100099">20443 13926 407 0,'0'0'7'16,"2"14"2"-16,5 9 3 15,8 13-1-15,3 7 1 16,7 8 1-16,4 6-1 16,4 4 0-16,7-4-9 0,-6-9-12 15,2-14-41-15,-7-5-30 16,-6-12 0-16</inkml:trace>
  <inkml:trace contextRef="#ctx0" brushRef="#br0" timeOffset="100269.5307">20517 14279 455 0,'0'0'1'0,"0"0"1"0,9 0 0 16,1-1 0-16,7-7 0 15,2-4-1-15,8-3-6 16,6 2-17-16,-3 5-50 16,6-12-4-16</inkml:trace>
  <inkml:trace contextRef="#ctx0" brushRef="#br0" timeOffset="100353.443">20903 14236 258 0,'0'0'-4'0,"0"-6"-29"16,0 6-22-16,2-21-2 0</inkml:trace>
  <inkml:trace contextRef="#ctx0" brushRef="#br0" timeOffset="100640.6257">20801 14037 443 0,'0'0'3'0,"0"0"2"16,-1 13-1-16,1-2 2 16,4 3-1-16,5 1 0 0,9 2 1 15,6-4-1-15,3-1-4 16,7-7-1-16,2-5-3 15,4-5 0-15,-3-9 0 16,-4-3-1-16,-7-3 1 0,-9-2 1 16,-4 1 1-16,-10-1 1 15,-4 3 1-15,-8 2 0 16,-10 0 1-16,0 5 0 0,-3 1-1 16,1 5 0-16,1 4-1 15,4 4 0-15,3 7-1 16,9 8-2-16,4 7-1 15,1 1-3-15,12 3-7 0,-2-8-18 16,-4 2-44-16,13-5-2 16</inkml:trace>
  <inkml:trace contextRef="#ctx0" brushRef="#br0" timeOffset="100885.5947">21217 14013 418 0,'0'0'2'0,"0"0"0"16,-5-4 1-16,2-8 1 0,0-4-1 15,-1-5 3-15,-1-2-1 16,0-5 2-16,1 2 0 16,1 0 0-16,3 6 0 0,1 8 1 15,10 9-1-15,3 3 0 16,5 15 0-16,4 2-3 15,-1 4-5-15,9 6-19 16,6-3-58-16,-13-2-3 0</inkml:trace>
  <inkml:trace contextRef="#ctx0" brushRef="#br0" timeOffset="101241.5153">21931 13285 449 0,'0'9'3'15,"5"9"2"-15,8 9 1 16,1 9 1-16,9 4-1 16,-1 7 1-16,9 1 0 15,-1 3-2-15,-2-10-5 0,0-4-12 16,-9-14-29-16,-3-8-40 15,-4-9 0-15</inkml:trace>
  <inkml:trace contextRef="#ctx0" brushRef="#br0" timeOffset="101569.5393">21987 13488 308 0,'0'0'7'0,"0"0"5"16,12 0 2-16,0-4 1 15,3-1 3-15,4-4 0 0,9 0 0 16,0-2 1-16,-1-3-6 16,3 1-2-16,-6 4-2 15,2 3-1-15,-5 6 0 0,-5 3 0 16,-2 4-1-16,-1 8-1 16,-5 2 0-16,5-3-2 15,-1-2-2-15,3-2-2 16,1-6 0-16,-2-6 0 0,-1-10 0 15,-7-6-2-15,2-5 1 16,-8-1-1-16,-8-1 1 16,-3 0 1-16,-9 7-1 15,1 6 0-15,-2 7-1 0,-1 5-4 16,5 8-10-16,3 11-57 16,8-8-7-16</inkml:trace>
  <inkml:trace contextRef="#ctx0" brushRef="#br0" timeOffset="102203.4072">19889 15469 271 0,'0'0'2'0,"5"-7"0"0,-2-8 1 16,0 2 0-16,-1-9-1 15,-2 5 1-15,0-5 1 16,0 3 7-16,-5 6 3 15,-7 6 4-15,4 13 2 0,-3 11 4 16,-2 12 2-16,5 4-1 16,4 9 0-16,4 1-7 15,4-6-5-15,9-3-3 16,4-12-6-16,10-11-7 16,-5-11-21-16,-7-15-53 0,15-8-3 15</inkml:trace>
  <inkml:trace contextRef="#ctx0" brushRef="#br0" timeOffset="102393.8456">19938 15091 444 0,'0'0'5'16,"0"18"1"-16,8 2 3 0,3 12 0 15,3 4 0-15,7 8 2 16,4 6-1-16,1 0-2 15,6-2-8-15,-2-12 0 16,4-3-22-16,7-12-57 0,-12-10-3 16</inkml:trace>
  <inkml:trace contextRef="#ctx0" brushRef="#br0" timeOffset="102825.5019">20352 15361 379 0,'0'0'5'15,"0"0"1"-15,0 0 0 16,13 0 1-16,-13 0 0 16,14-15 0-16,-5-2 0 15,-2-4-1-15,-1-8-4 16,-6 0-1-16,0-1-1 0,-2 4 1 15,-8 5 3-15,-5 9 0 16,0 9 2-16,-3 7 2 16,3 13 0-16,1 5 0 15,9 5 0-15,4-1-3 0,2-1-4 16,8-8-7-16,14-5-22 16,12-9-49-16,-8-6-2 15</inkml:trace>
  <inkml:trace contextRef="#ctx0" brushRef="#br0" timeOffset="103049.4016">20600 15191 388 0,'0'0'2'0,"0"0"0"16,0 0 1-16,-1-8 0 15,-4-3 1-15,0-3-1 16,1-6 1-16,-2 0 1 0,2-1 0 15,1 0-1-15,3 6 1 16,0 15-1-16,8-10 2 16,2 14-2-16,5 7-2 15,7 10-11-15,-7 8-53 16,7-11-10-16</inkml:trace>
  <inkml:trace contextRef="#ctx0" brushRef="#br0" timeOffset="103461.5914">20825 14945 441 0,'0'0'3'0,"0"0"2"15,0 0 0-15,-4-11 1 16,4 11 0-16,-11-11 0 16,11 11 1-16,-9-14-1 0,9 14-2 15,-11-8-1-15,11 8-1 16,0 0-1-16,-12 0 0 15,12 0 1-15,-3 7-1 16,3-7 0-16,-2 15 0 0,-1-6 0 16,1 0-1-16,0 1 1 15,-1 4-1-15,2 0 0 16,1 2 0-16,-1 2-1 0,1 2 1 16,1-2-1-16,6-3 0 15,-1-1 0-15,8-3 0 16,2-5-1-16,6-3 0 15,4-3 0-15,3 0 1 16,2 1-1-16,3 5 1 0,-4 5 0 16,0 7 1-16,-5 8 1 15,-4 5 0-15,-9 6 1 16,-4 4 0-16,-8-1 0 16,-7 0-5-16,-7-5-16 0,-19-9-57 15,9-6-2-15</inkml:trace>
  <inkml:trace contextRef="#ctx0" brushRef="#br0" timeOffset="104185.4222">21117 14824 290 0,'0'0'9'0,"0"0"4"16,0 0 5-16,0 0 1 16,0-5 3-16,0 5 2 0,0 0 0 15,0 0 1-15,-12-3-8 16,12 3-4-16,-12 0-5 15,12 0-2-15,-9-1-2 16,9 1-1-16,-11-6-2 16,11 6 0-16,-11-8 0 0,11 8-1 15,-10-11 1-15,10 11-1 16,-11-10 0-16,11 10 1 16,0 0-1-16,-8-4 0 15,8 4 0-15,0 0-1 0,-7 7 1 16,7-7-1-16,-3 18 0 15,-1-7-1-15,2-1 1 16,0 1 0-16,-1 3 0 16,1 1 0-16,0 1 0 0,2-2 0 15,0 2-1-15,3-1 1 16,6-4-1-16,3-4-1 16,5-3 0-16,-1-4-1 15,5-7 1-15,1-2-1 0,-2-1 0 16,1 0 1-16,-1 8 1 15,-3 2 0-15,1 4 2 16,-2 7 1-16,-2 4 0 16,-4-2 1-16,1-6-2 0,-11-7-4 15,14-5-8-15,-14-15-17 16,-5-20-42-16,-2 0-6 16</inkml:trace>
  <inkml:trace contextRef="#ctx0" brushRef="#br0" timeOffset="104333.4092">21186 14480 429 0,'0'0'5'16,"3"17"2"-16,8 5 1 16,2 9 2-16,9 8 0 15,2 8 0-15,6 2 0 0,4 0 0 16,1 0-8-16,-1-10-8 16,0-7-29-16,-3-11-44 15,-15-9-2-15</inkml:trace>
  <inkml:trace contextRef="#ctx0" brushRef="#br0" timeOffset="104523.3852">21254 14757 426 0,'0'0'4'0,"0"0"1"15,0 0 0-15,0 0 1 16,0 0 1-16,11-3-1 15,5-10-1-15,5-8-4 0,12 1-16 16,-9-5-30-16,13 0-31 16,2 0-3-16</inkml:trace>
  <inkml:trace contextRef="#ctx0" brushRef="#br0" timeOffset="104601.599">21641 14629 193 0,'0'0'-17'0,"0"0"-29"16,0 0-3-16</inkml:trace>
  <inkml:trace contextRef="#ctx0" brushRef="#br0" timeOffset="104867.4211">21581 14509 402 0,'0'0'4'15,"0"0"2"-15,-6 13 1 16,5-2 1-16,1 4-1 16,5 2 0-16,3 1 1 15,5-1 0-15,9-4-5 0,3-5-2 16,3-6-2-16,2-5-1 15,0-9-1-15,-2-4 0 16,-5-6 1-16,-3 1 0 16,-8-1 2-16,-6 1 1 0,-6 0 1 15,-3 4 2-15,-10 4-1 16,-4 2 1-16,-2 3-1 16,0 2 0-16,3 5-4 15,0 1-3-15,7 4-5 16,3 4-12-16,6 2-23 0,12 5-32 15,0-1-4-15</inkml:trace>
  <inkml:trace contextRef="#ctx0" brushRef="#br0" timeOffset="105069.4787">21886 14529 329 0,'0'0'5'16,"0"-15"0"-16,0-4 1 0,0 0-1 15,1-6 2-15,0-1 1 16,3-3 3-16,4 2 3 16,-3 6-2-16,7 9-1 15,1 9 1-15,1 3 1 16,2 10-3-16,-2-1-11 0,1 3-67 16,0 1-4-16</inkml:trace>
  <inkml:trace contextRef="#ctx0" brushRef="#br0" timeOffset="105321.3996">22068 14065 474 0,'0'0'3'0,"0"0"-1"15,0 11 1-15,0-11-1 16,11 8-5-16,-11-8-30 0,21-5-43 16,-7 5 0-16</inkml:trace>
  <inkml:trace contextRef="#ctx0" brushRef="#br0" timeOffset="105449.5275">22279 14384 511 0,'0'0'0'0,"0"0"0"16,0 0 0-16,13-18 0 16,0 3-78-16,4-1-6 15</inkml:trace>
  <inkml:trace contextRef="#ctx0" brushRef="#br0" timeOffset="106611.207">19631 16506 395 0,'0'0'5'0,"0"10"2"16,0 0 2-16,0 2 2 16,0 4 0-16,7 1 1 15,0 3 0-15,0 2 1 0,4 1-6 16,3-3-3-16,2-2-2 16,0-4-1-16,-2-1 0 15,-2-6-2-15,1-7 2 16,-13 0-1-16,7-14 2 15,-7-7 0-15,-7-11-1 0,-6-9 0 16,-1-5 0-16,-2-7 0 16,-3 0-2-16,7 0-1 15,1 6 1-15,1 11 0 16,9 12 0-16,1 24 1 0,17 0 1 16,4 24 0-16,4 12 1 15,3 8 0-15,1 1 0 16,-1-2 0-16,-4-7 0 0,-1-12-1 15,-5-17 0-15,-8-10 0 16,-4-17 0-16,-2-10 0 16,1-7-1-16,1-1 2 15,1 3-2-15,0 9 0 16,7 11 0-16,4 13 0 0,4 6 0 16,1 17 0-16,3 10 0 15,0 1 0-15,-1-3-7 16,4-7-41-16,-4-3-32 15,-4-10-3-15</inkml:trace>
  <inkml:trace contextRef="#ctx0" brushRef="#br0" timeOffset="106891.2756">20269 16406 399 0,'0'0'7'16,"2"17"2"-16,0-6-1 15,1 3 1-15,0-4 1 0,-3-10-1 16,15 11 0-16,-15-11 1 16,13-10-7-16,-8-11-2 15,-1-3-1-15,-4-4 1 16,0-2-1-16,-7 4 2 0,-6 7 0 16,-4 8 1-16,-2 6 0 15,0 10 1-15,1 10 0 16,5 8 0-16,3 3-1 15,9 2-4-15,2-8-10 16,15-14-51-16,5 3-17 0,1-7-1 16</inkml:trace>
  <inkml:trace contextRef="#ctx0" brushRef="#br0" timeOffset="107162.9513">20451 16062 434 0,'0'0'4'16,"0"0"0"-16,0 0 2 0,-3 13 1 15,2-2 0-15,-1 5 0 16,-1 1 0-16,3 4-1 16,0 5-1-16,6-1-3 15,1 0-2-15,4-1 0 16,2-2 1-16,0-1-1 0,0-4-1 15,0 0 1-15,-5-1 0 16,-1-1-1-16,-7-2-1 16,0-1-6-16,0-12-15 0,-15 2-52 15,5-2-2-15</inkml:trace>
  <inkml:trace contextRef="#ctx0" brushRef="#br0" timeOffset="107617.2049">20553 15733 419 0,'0'0'7'16,"0"8"3"-16,0 7 1 15,7 7 1-15,5 10 0 16,5 8 1-16,6 11 1 0,2 5-1 16,6 2-13-16,2 0 0 15,0-8 0-15,-2-3 0 16,-6-11-5-16,-2-8-22 15,-6-8-42-15,-9-15-14 0</inkml:trace>
  <inkml:trace contextRef="#ctx0" brushRef="#br0" timeOffset="107801.4499">20619 16159 464 0,'0'0'5'16,"0"0"0"-16,0 0 2 15,0 0 0-15,-4-11 1 16,9-1-2-16,5-5 1 0,8-3-5 16,7-7-2-16,4-7 0 15,12-2-28-15,10-6-52 16,-7-1-2-16</inkml:trace>
  <inkml:trace contextRef="#ctx0" brushRef="#br0" timeOffset="108427.125">21598 15190 438 0,'0'0'4'0,"0"0"3"16,0 0 2-16,-15 3 0 15,5 3 1-15,-7-1 1 16,0 6 1-16,-6 0-1 0,-1 1-11 16,-4 2 0-16,3 3 0 15,-2 1 0-15,5 0 0 16,1 2 0-16,0 1 0 16,4 2 0-16,4 2 0 15,4 3 0-15,6 3 0 0,3 6 0 16,1 3 0-16,13 6 0 15,4-2 0-15,9 2 0 16,5-4 0-16,3-6 0 16,4-8 0-16,5-13 0 0,-5-12 0 15,1-10 0-15,-8-13 0 16,-7-8 0-16,-8-7 0 16,-4-2 0-16,-10 2 0 0,-6 5 0 15,-5 7 0-15,-4 9 0 16,-2 5 0-16,3 7 0 15,1 2 0-15,10 0 0 16,0 0 0-16,5 7 0 16,10-14 0-16,7-7 0 0,6-15 0 15,6-16-60-15,2 9-22 16,-3-1-3-16</inkml:trace>
  <inkml:trace contextRef="#ctx0" brushRef="#br0" timeOffset="108853.3048">21802 15208 357 0,'0'0'5'0,"0"0"1"16,0 0 1-16,0 0 3 16,0 0 0-16,6-10 1 15,3-1 2-15,5-7 0 0,0-6-4 16,11-6-1-16,5-7-1 16,5-4-1-16,7-5-3 15,7 0-4-15,0-5-12 16,4 0-46-16,-1 17-17 15</inkml:trace>
  <inkml:trace contextRef="#ctx0" brushRef="#br0" timeOffset="109099.8511">22083 15086 479 0,'0'0'3'0,"0"15"1"15,0 3 1-15,4 4-1 16,6 3 1-16,3 4 0 0,6 5 1 16,4-1-6-16,4-4-7 15,9-9-39-15,-1-6-35 16,3-5-1-16</inkml:trace>
  <inkml:trace contextRef="#ctx0" brushRef="#br0" timeOffset="109567.351">22533 15150 380 0,'0'0'7'0,"0"0"0"0,0 0 1 15,0 0 1-15,0-5 1 16,-5-7-1-16,-2-9 2 16,-7-8-1-16,1-6-4 15,-5-9-1-15,-3-6-1 0,0 1 0 16,0 2 0-16,1 5 0 15,6 5-1-15,6 9 0 16,5 3-1-16,6 8-1 16,10 3 0-16,6-2 0 0,8-1-1 15,6-2-3-15,5 1-7 16,-4-6-13-16,3-2-47 16,4 8-9-16</inkml:trace>
  <inkml:trace contextRef="#ctx0" brushRef="#br0" timeOffset="109777.4383">22481 15028 431 0,'0'0'1'16,"0"0"0"-16,0-6 0 0,3-3 0 15,5-3-2-15,3-6-4 16,8 2-14-16,-2 0-35 16,8-6-17-16,4 0-5 15</inkml:trace>
  <inkml:trace contextRef="#ctx0" brushRef="#br0" timeOffset="109995.1424">22781 14758 391 0,'0'0'4'16,"0"0"2"-16,-11 13 2 15,5 0 1-15,-2 5 0 0,-1 2 2 16,2 1-2-16,0 3 1 16,5-4-4-16,2-6-3 15,7-2-1-15,3-3-1 16,3-3-1-16,2-2 0 0,-1-2 0 16,-1 5 1-16,-2 4-1 15,-4 4 1-15,-6 4 0 16,-1 3-4-16,-4 2-18 15,1-5-53-15,-7-4-2 16</inkml:trace>
  <inkml:trace contextRef="#ctx0" brushRef="#br0" timeOffset="110344.314">23174 14270 451 0,'0'0'3'0,"0"14"2"16,0 4 0-16,9 8 2 15,5 2-1-15,4 7 1 16,6 0 0-16,4 5-1 16,5-5-6-16,1-10-7 0,1-6-26 15,5-11-45-15,-8-8-2 16</inkml:trace>
  <inkml:trace contextRef="#ctx0" brushRef="#br0" timeOffset="110589.3979">23535 14429 376 0,'0'0'2'0,"0"0"1"16,6-9 2-16,-1-3 0 15,-1-3-1-15,2-3 1 0,-1-3 0 16,-2-1 0-16,-3 0 0 15,0 3 0-15,-5 6 0 16,-5 7 1-16,0 6 1 16,-1 9 1-16,-2 9 1 15,3 7-1-15,5 2 0 0,5 1-2 16,4 1-2-16,7-8-3 16,12-3-6-16,2-16-16 15,5-14-52-15,3-2-6 16</inkml:trace>
  <inkml:trace contextRef="#ctx0" brushRef="#br0" timeOffset="110805.6355">23813 14325 438 0,'0'0'1'0,"0"0"1"16,0 0 1-16,0 0-1 0,-8-9 0 16,2-5 1-16,-7-2-1 15,-3-9 1-15,-6-10-3 16,-7-5-1-16,0-7-1 0,-5 4 1 15,3-3-1-15,3 5-1 16,7 3 1-16,8 4 0 16,7 8 0-16,12 6-1 15,11 4-5-15,12 3-14 0,2 8-49 16,5-3-3-16</inkml:trace>
  <inkml:trace contextRef="#ctx0" brushRef="#br0" timeOffset="110981.4785">23655 14192 390 0,'0'0'1'16,"0"0"2"-16,5 0 1 16,-5 0-1-16,19-3 1 0,-3-6 0 15,7-3-5-15,-3-9-16 16,-2-6-49-16,6-3-5 15</inkml:trace>
  <inkml:trace contextRef="#ctx0" brushRef="#br0" timeOffset="111129.5741">23795 13734 444 0,'0'0'4'0,"7"13"2"16,2 5 0-16,7 7 1 0,6 5 1 15,5 7 0-15,8 3 0 16,5 3-1-16,0-6-7 15,-1-1-14-15,-8 3-59 16,-1-17-6-16</inkml:trace>
  <inkml:trace contextRef="#ctx0" brushRef="#br0" timeOffset="111291.7027">23916 14035 420 0,'0'0'4'0,"0"0"1"15,13-1 1-15,4-4 1 16,6-6 0-16,6-5-1 16,8-2-5-16,4-6-19 15,-8-2-54-15,11 0-4 0</inkml:trace>
  <inkml:trace contextRef="#ctx0" brushRef="#br0" timeOffset="111958.7831">22564 15678 351 0,'0'0'6'0,"0"0"2"15,0 17 3-15,8 0 1 16,5 4 1-16,0 4 0 0,6 3 0 16,2 1 1-16,-1-3-5 15,4-4-4-15,-1-6 0 16,-5-8-3-16,-3-8 1 0,-5-8-2 16,0-9-1-16,-2-6-1 15,0 0-1-15,3 0 1 16,0 3-1-16,5 5 1 15,2 7 0-15,1 7 0 16,1 6 1-16,-3 10 1 0,-2 7 2 16,-6 6 0-16,-6-2 0 15,-3 6 0-15,-6-3-1 16,-6-3-2-16,-6-9-6 16,0-6-12-16,-2-6-39 0,5-7-20 15,2-9-2-15</inkml:trace>
  <inkml:trace contextRef="#ctx0" brushRef="#br0" timeOffset="112385.2407">23040 15712 401 0,'0'0'2'0,"0"0"0"15,9-12 0-15,-3-1 1 16,3-8-2-16,0-4 0 16,0-5-1-16,-4-2 0 0,-2-2-1 15,-3 0 2-15,0 7 3 16,-4 9 3-16,4 18 2 16,-12-2 2-16,7 11 1 0,1 16 1 15,4 5-1-15,8 4-2 16,3-2-5-16,10-3-7 15,-1-11-10-15,8-17-47 16,-2-1-20-16,0-9 0 16</inkml:trace>
  <inkml:trace contextRef="#ctx0" brushRef="#br0" timeOffset="112645.395">23165 15337 442 0,'0'0'3'0,"12"25"3"15,4-1 0-15,4 5 0 16,6 3 1-16,5 3 0 16,0-1-1-16,4-2 1 15,-5-11-5-15,-3-11-2 0,-9-12-2 16,-2-13-1-16,-6-9 0 16,-3-5 0-16,-2 0 0 15,-1 2 1-15,0 6 2 0,0 4 1 16,-4 17 1-16,17-3 0 15,-6 7 0-15,3 12-4 16,-1-3-21-16,-6 3-51 16,8-7-3-16</inkml:trace>
  <inkml:trace contextRef="#ctx0" brushRef="#br0" timeOffset="112765.5547">23662 15424 444 0,'0'0'3'0,"0"0"-3"15,0 0-4-15,0 0-16 16,10 0-52-16,-10-9 0 16</inkml:trace>
  <inkml:trace contextRef="#ctx0" brushRef="#br0" timeOffset="112885.0801">23546 15259 463 0,'0'0'4'16,"0"0"1"-16,-12 3 1 15,12-3-1-15,-5 12 0 0,5-12-1 16,1 16-2-16,-1-16-4 15,18 15-13-15,-3-15-29 16,1 0-35-16,3 0-2 0</inkml:trace>
  <inkml:trace contextRef="#ctx0" brushRef="#br0" timeOffset="113123.8416">23783 15272 344 0,'0'0'7'15,"0"0"4"-15,0 11 1 16,0-11 1-16,0 0-1 16,0 0 0-16,-6 4 0 0,6-4 0 15,-11-17-6-15,6 1-4 16,-3-2-1-16,5 0 1 16,1 1-1-16,2 7 2 15,0 10-1-15,17-7 0 0,-2 7 0 16,8 3-9-16,-7 9-45 15,6-10-22-15,1-2-3 16</inkml:trace>
  <inkml:trace contextRef="#ctx0" brushRef="#br0" timeOffset="113457.4556">23902 14693 468 0,'0'0'2'0,"5"12"2"0,8 8-1 15,6 7 2-15,3 7-1 16,7 9 1-16,2 3 0 16,2 7 0-16,-1-2-1 15,-3-5-3-15,-6-8-1 0,-5-6-1 16,-5-11-2-16,-8-8 0 16,-5-13 0-16,-6 3-1 15,-7-8 0-15,-2-5 1 16,-4 0 0-16,-6 3 2 0,2 2 2 15,2 5 1-15,0 2 1 16,3 6 1-16,9 4-1 16,1-2 1-16,8 1 0 15,0-11-1-15,15 8-1 0,3-8 0 16,1-8-2-16,3-5-3 16,1-10-8-16,5-10-57 15,-3 11-13-15</inkml:trace>
  <inkml:trace contextRef="#ctx0" brushRef="#br0" timeOffset="114309.9042">19148 17006 344 0,'0'0'7'15,"0"0"4"-15,0 0 2 16,0 0 1-16,-10 0 2 15,10 0 0-15,0 0 1 16,0-9 0-16,0 9-6 16,6-16-4-16,2 5-2 0,-1 2-3 15,7-1-7-15,-3-7-24 16,7 3-48-16,-1 1-3 16</inkml:trace>
  <inkml:trace contextRef="#ctx0" brushRef="#br0" timeOffset="114717.2965">19386 18129 391 0,'0'0'3'0,"0"0"2"15,0 0 2-15,0 0-1 16,0 0 1-16,0 0 0 16,0-7-1-16,3-5-5 0,24-32-20 15,-12 30-51-15,-2-3-3 16</inkml:trace>
  <inkml:trace contextRef="#ctx0" brushRef="#br0" timeOffset="115456.6503">20046 17423 373 0,'0'0'6'0,"0"0"4"16,0 0 2-16,-12-3 0 15,12 3 2-15,-13 0 1 16,13 0 0-16,-19 5 1 0,10 5-6 15,0 4-1-15,-2 4-3 16,3 3 0-16,3 3-2 16,1 1-1-16,3 4-3 15,1-3 0-15,5 1 0 16,5-3 0-16,9-2 0 0,0-6-9 16,10-2-44-16,1-3-30 15,2-9-1-15</inkml:trace>
  <inkml:trace contextRef="#ctx0" brushRef="#br0" timeOffset="115699.5137">20281 17345 371 0,'0'0'3'0,"0"0"1"15,0 0 2-15,0 0 2 16,13-12 0-16,4-2 0 16,4-1 1-16,6-2-1 0,8-5-2 15,3-2-4-15,10-2-5 16,-8 2-14-16,9-3-39 16,-1 10-16-16,-6 2-6 15</inkml:trace>
  <inkml:trace contextRef="#ctx0" brushRef="#br0" timeOffset="115895.8959">20582 17236 459 0,'0'8'6'0,"0"-8"-1"15,0 21 0-15,0-7 1 16,2 5 0-16,2-1 0 15,4-1-1-15,3 1-2 0,2-1-13 16,6-6-49-16,0 2-22 16,3 0-2-16</inkml:trace>
  <inkml:trace contextRef="#ctx0" brushRef="#br0" timeOffset="116493.179">20813 17234 383 0,'0'0'4'16,"14"12"0"-16,-5-4 1 15,2 1 2-15,3 2 1 16,1 2 1-16,-1-3 0 16,2 1 0-16,-1 0-1 0,0-3-2 15,-3-2-1-15,1-1-1 16,-13-5 1-16,13-2-1 16,-13-13-1-16,-11-10-1 15,-13-10 0-15,-7-11-1 16,-2 0-1-16,5 6 1 0,17 12-3 15,11 9 1-15,11 7 0 16,14 7 0-16,9 5 0 16,6 5 1-16,4 8 2 0,0 8 0 15,-3 5 2-15,-7 5-1 16,-23-15 0-16,3 2-1 16,-10 2 0-16,-3-1-1 15,-1-1-3-15,-4-1-5 16,-8-4-9-16,1 0-34 0,-10 3-29 15,-8-3-1-15</inkml:trace>
  <inkml:trace contextRef="#ctx0" brushRef="#br0" timeOffset="117247.287">21684 17147 387 0,'0'0'5'16,"17"22"2"-16,0-3 2 0,-7-8-1 15,3 2 1-15,-1 1 0 16,2-1 0-16,-3-1 0 16,0 0-4-16,10 6-2 15,-5-5-3-15,-16-13 0 16,-9-16-1-16,-12-12-1 0,-12-10-1 15,-4-5 0-15,-2-4 0 16,8 4-2-16,6 7 2 16,11 5 1-16,14 11 2 0,11 8 0 15,11 7 0-15,9 5 2 16,1 9 1-16,3 6 0 16,-3 5 2-16,-5 4-1 15,-7 2 0-15,-7-1-2 0,-11-3-4 16,-2-6-10-16,-8-8-14 15,-11-8-41-15,3-3-10 16</inkml:trace>
  <inkml:trace contextRef="#ctx0" brushRef="#br0" timeOffset="117549.6437">21817 16641 416 0,'-5'10'6'0,"4"4"0"16,0 8 1-16,1 7 1 16,8 10 1-16,7 2-1 15,5 5 1-15,1 3 0 16,13-9-6-16,-2-8-1 0,1-10-2 16,-1-13-2-16,-4-11-1 15,-5-13-1-15,-3-6 0 16,-3-4 1-16,-2 0 0 0,-2 5 1 15,-1 7 1-15,3 6 2 16,-3 14 0-16,6 10 1 16,-6 5-1-16,4 4-4 15,5 1-24-15,8-5-49 16,-10-4-1-16</inkml:trace>
  <inkml:trace contextRef="#ctx0" brushRef="#br0" timeOffset="117815.6364">22401 16924 430 0,'0'0'2'0,"0"0"0"16,0 9-1-16,0-9 2 16,13 0-2-16,-13 0-1 0,17-13-1 15,-7-2-2-15,3-6-5 16,-3-4 0-16,-7 0 2 15,-3-1 2-15,-3 6 4 0,-8 8 2 16,-2 6 3-16,-2 6 2 16,-3 11 4-16,2 4 0 15,5 9-3-15,2-4-5 16,9 3-16-16,2-5-61 16,9-9-3-16</inkml:trace>
  <inkml:trace contextRef="#ctx0" brushRef="#br0" timeOffset="118283.4432">22657 16634 358 0,'0'0'5'0,"0"0"5"16,0 0 1-16,-6 12-1 16,-1 3 0-16,2 3 0 0,-3 5 1 15,1 3-1-15,4-1-5 16,2 2-3-16,1-2-2 16,6-7 0-16,8-4 0 15,1-6 0-15,4-4-1 0,0-2 1 16,1-1 1-16,-1 1 0 15,-7 2 0-15,0 7-1 16,-10 1-1-16,-2 9-4 16,-14-3-20-16,-6 1-48 15,5-2-2-15</inkml:trace>
  <inkml:trace contextRef="#ctx0" brushRef="#br0" timeOffset="118653.3749">22861 16699 405 0,'0'0'5'15,"0"20"1"-15,0-5 1 16,4 7 0-16,5 3 1 0,3 3 0 16,3 3 0-16,-1 1 1 15,6-9-5-15,-3-1-1 16,-4-7-1-16,-13-15-2 0,9 9 0 15,-11-14-1-15,-9-11-2 16,-4-9-1-16,-2-6 0 16,-5-8-1-16,1-4 0 15,2-1 1-15,5 3 0 16,5 3 0-16,6 8 0 0,3 6 2 16,8 9 2-16,6 8-1 15,4 7 3-15,2 12 0 16,1 5 2-16,-4 8 0 15,-1 3 0-15,-8 1 0 0,-3 1-3 16,-5-6-6-16,-1-5-25 16,0-7-46-16,-9-12-2 15</inkml:trace>
  <inkml:trace contextRef="#ctx0" brushRef="#br0" timeOffset="118933.1874">22846 16421 440 0,'0'0'3'0,"5"20"1"15,5 1 1-15,5 8 1 16,7 8-2-16,3 1 0 16,4 6 0-16,1 2-1 15,1-10-2-15,-2-7-5 0,-6-10-2 16,-4-16-1-16,-5-8 1 15,-5-9 1-15,-3-6 0 16,-2-2 0-16,-3 2 2 0,4 2 2 16,3 9 2-16,2 8 0 15,0 1-7-15,10 3-38 16,-1 13-29-16,3-1-3 16</inkml:trace>
  <inkml:trace contextRef="#ctx0" brushRef="#br0" timeOffset="119423.0796">23268 16644 423 0,'0'0'2'16,"0"0"0"-16,8 4 1 16,-8-4 0-16,17 0 0 0,-6-4 1 15,0-4 0-15,3-4 0 16,-4-2-2-16,-5-6-1 16,-5 1 0-16,0 3 1 15,-5 2 1-15,-7 4 0 16,-2 7 0-16,-2 3 1 0,0 8 1 15,4 8-1-15,0 1-1 16,10 1-1-16,0-2-2 16,6-3-7-16,-4-13-10 0,28 3-32 15,-6-7-29-15,3-11-1 16</inkml:trace>
  <inkml:trace contextRef="#ctx0" brushRef="#br0" timeOffset="119624.8488">23507 16571 400 0,'0'0'2'0,"0"0"-1"16,0 0 1-16,-7-2 0 15,7 2 0-15,-13-17 0 16,0 5 1-16,0-3 0 0,3 1-1 16,1-2 0-16,-2 0-1 15,8 2-1-15,2 2-3 16,1 4-4-16,7-1-9 15,6 2-15-15,2-8-28 0,3 5-13 16</inkml:trace>
  <inkml:trace contextRef="#ctx0" brushRef="#br0" timeOffset="119871.5321">23569 16308 357 0,'0'0'8'0,"0"0"3"16,-5 7 2-16,5 7 0 0,0 5 2 15,3 6-1-15,8 2 1 16,4 3-1-16,7 0-6 15,-1-5-4-15,8-1-5 16,-3-9-3-16,1-5-3 0,-5-7-1 16,-6-3 2-16,-2 0 1 15,-6 0 2-15,-8 0 0 16,0 0 4-16,10 15 2 16,-10-1 2-16,-1 4 1 0,0 2-2 15,-2 0-3-15,1 2-5 16,-4-6-7-16,1-5-12 15,-9-1-44-15,-1-10-10 16</inkml:trace>
  <inkml:trace contextRef="#ctx0" brushRef="#br0" timeOffset="120233.3348">23765 15954 411 0,'0'0'8'15,"-4"17"1"-15,4 5 2 0,6 6 0 16,4 7 1-16,4 4-1 16,3 8 1-16,9 2-1 15,4-6-9-15,-1-7-6 0,5-4-22 16,9-12-51-16,-18-9-4 15</inkml:trace>
  <inkml:trace contextRef="#ctx0" brushRef="#br0" timeOffset="120771.5065">24112 16070 446 0,'0'0'2'0,"0"0"1"15,0 0 0-15,0 0 2 0,-6-3 2 16,6 3 2-16,0 0 1 16,0 0 0-16,0 0 1 15,-11 8-6-15,11-8-5 0,0 0 0 16,0 0 0-16,-6 9 0 16,6-9 0-16,0 0 0 15,-11-3 0-15,11 3 0 16,-10-8 0-16,10 8 0 0,0 0 0 15,-11-7 0-15,11 7 0 16,0 0 0-16,0 0 0 16,-8-8 0-16,8 8 0 15,0 0 0-15,0 0 0 16,-8-10 0-16,8 10 0 0,-9-7 0 16,9 7 0-16,-9-4 0 15,9 4 0-15,-15-1 0 16,15 1 0-16,0 0 0 15,-11 2 0-15,11-2 0 0,-6 10 0 16,6-10 0-16,-10 17 0 16,6-7 0-16,-3 0 0 15,3 1 0-15,1 5 0 16,0 0-2-16,3-2 0 0,1 0 1 16,6 0-1-16,4-2 0 15,1-4 1-15,3-7 0 16,2-1 0-16,-3-9-1 0,2-4-3 15,-4-3-5-15,3 2-4 16,-5 1-12-16,0-2-38 16,5 13-15-16</inkml:trace>
  <inkml:trace contextRef="#ctx0" brushRef="#br0" timeOffset="120967.4664">24078 15615 459 0,'0'0'4'0,"6"18"2"16,4 5 1-16,4 9 1 15,4 7-1-15,6 9 1 16,5 2 0-16,2 4-4 16,1-8-4-16,3-5 0 0,-8-15-16 15,3-16-61-15,-9 3-4 16</inkml:trace>
  <inkml:trace contextRef="#ctx0" brushRef="#br0" timeOffset="121268.9191">24213 15993 429 0,'0'0'1'0,"0"0"2"0,14-3 0 16,-3-4 0-16,2-6 1 15,3-3 0-15,1-8 0 16,1-3 0-16,-3-2-1 16,0-4-2-16,-7 2 1 15,-3 4 1-15,-3 5 1 0,-2 8 1 16,0 14 1-16,0 0 2 16,-3 16 1-16,3 5 0 15,4 8-3-15,5 0-6 0,6-2 0 16,2-5 0-16,3-5 0 15,7-11 0-15,-1-9 0 16,0-10-4-16,-15-3-75 16,5-19-4-16</inkml:trace>
  <inkml:trace contextRef="#ctx0" brushRef="#br0" timeOffset="121589.6309">24477 15404 450 0,'0'0'5'0,"11"20"2"15,-2 2 2-15,5 5 0 0,2 7 0 16,6 0 1-16,4 4 0 16,4 1-8-16,-1-8-2 15,-3-6 0-15,-4-8 0 0,-2-6 0 16,-7-6 0-16,-2-4 0 16,-11-1 0-16,0-6 0 15,-14 4 0-15,-4-4 0 16,-1 5 0-16,-1 1 0 0,-1 9 0 15,-1 6 0-15,6 4 0 16,3 1 0-16,6 2 0 16,7-1 0-16,0-1 0 15,8-8 0-15,7-6 0 0,2-6 0 16,1-12 0-16,2-7 0 16,1-12 0-16,5 0-16 15,9-5-64-15,-15-4-3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36:46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4255 328 0,'0'0'7'16,"0"0"2"-16,0 0 3 15,0 0 3-15,4 9 2 0,1 7 1 16,-2 5 0-16,5 8 2 16,-1 8-6-16,2 5-2 15,3 2-2-15,2 2-2 16,3-2-2-16,-2 2-1 0,1-5-1 16,-2-5-1-16,-2-4 0 15,-2-3-1-15,-3-7-2 16,-4-3 0-16,1-6 0 15,-4-13 0-15,0 11 0 0,0-11 0 16,-4-9 0-16,-3-8 0 16,-3-6 0-16,-4-5 0 15,2-2 0-15,-7-6 0 16,3 0 0-16,-1-3 0 0,-1 4 0 16,4 3 0-16,-1 3-2 15,9 0 1-15,-2 0 0 16,7 0-1-16,1 4 1 15,5 1-1-15,11 3 2 0,1-1-1 16,11 5 0-16,2 2 0 16,4 3 0-16,1 0 1 15,0 7 0-15,-7 2 0 0,-1 3 1 16,-6 8 1-16,-9 10 0 16,-6 8 0-16,-6 4 0 15,-2 12 0-15,-7 4 0 16,-2 2-2-16,1-2 0 15,0-3 0-15,8-4 0 16,2-7 0-16,4-5 0 0,9-8 0 16,5-3 0-16,1-5-2 15,5-1-1-15,2 0 0 16,-5 1 1-16,-1 3 1 0,-8 6 0 16,-6 4 1-16,-8 10 1 15,-11 5 1-15,-10 2 0 16,-6-2-2-16,1-1-4 15,-5-11-11-15,3-10-26 0,7-12-38 16,2-13-3-16</inkml:trace>
  <inkml:trace contextRef="#ctx0" brushRef="#br0" timeOffset="689.5104">2625 4606 394 0,'0'0'6'15,"0"0"4"-15,0 0-1 16,0 0 4-16,0 0 0 16,-10-7 1-16,10 7 1 0,-4-10 1 15,4 10-6-15,-7-15-3 16,7 15-3-16,-14-16-4 16,14 16 0-16,-14-15 0 0,14 15 0 15,-17-15 0-15,17 15 0 16,-13-12 0-16,13 12 0 15,-11-11 0-15,11 11 0 16,-7-10 0-16,7 10 0 16,-7-9 0-16,7 9 0 0,0 0 0 15,0 0 0-15,-9-8 0 16,9 8 0-16,0 0 0 16,0 0 0-16,-10 0 0 0,10 0 0 15,0 0 0-15,-8 0 0 16,8 0 0-16,-9 5 0 15,9-5 0-15,-12 9 0 16,12-9 0-16,-13 19 0 0,5-4 0 16,-1 0 0-16,2 6 0 15,-2 1 0-15,3 7 0 16,2 0 0-16,4 3 0 16,0-1 0-16,8-2 0 0,6-9 0 15,4-3 0-15,5-10 0 16,1-7 0-16,2-5-3 15,0-11 2-15,-2-2 1 16,-3 0 0-16,-7 3 0 16,0 4 0-16,-14 11 0 0,13 0 1 15,-9 10-2-15,-1 6-3 16,7 5-10-16,-5 3-40 16,5-9-26-16,6-6-2 15</inkml:trace>
  <inkml:trace contextRef="#ctx0" brushRef="#br0" timeOffset="975.3419">2901 4436 356 0,'0'0'6'0,"0"0"6"16,0 0 3-16,0 0 0 15,0 0 2-15,0 0 2 16,0 0 0-16,-11 13 1 16,1 2-5-16,3 8-4 0,-5 8-5 15,-1 9-6-15,0 1 0 16,3 2 0-16,2 0 0 16,8-3 0-16,3-11 0 15,14-10 0-15,5-17 0 16,9-7-23-16,11-16-58 0,-8-11-4 15</inkml:trace>
  <inkml:trace contextRef="#ctx0" brushRef="#br0" timeOffset="1143.2621">3043 4071 417 0,'0'0'6'0,"0"7"3"0,0 11 3 16,2 15 2-16,4 13 1 15,5 14 0-15,3 12 1 16,7 10-9-16,0 7-7 0,5-2 0 15,-1-10 0-15,5-2 0 16,-5-14 0-16,5-7 0 16,-11-9-77-16,-2-21-9 15</inkml:trace>
  <inkml:trace contextRef="#ctx0" brushRef="#br0" timeOffset="1331.8425">3044 4596 477 0,'0'0'5'16,"0"0"1"-16,-6 10 1 15,6-10 0-15,8 12 2 0,14-12-9 16,5 0 0-16,10-8 0 16,17-10 0-16,4-9 0 15,17-14-72-15,-1 9-12 16</inkml:trace>
  <inkml:trace contextRef="#ctx0" brushRef="#br0" timeOffset="1835.7501">3627 4630 354 0,'0'0'4'16,"0"0"3"-16,9-12 1 16,-1-2-1-16,1-4 2 0,-1-4-1 15,5-3 1-15,-3-1 2 16,-4-3 0-16,-1 6-1 15,-5 4 2-15,0 19 0 16,-19-1 0-16,3 14 1 16,-2 13 0-16,-1 8-2 0,2 5-11 15,4 7 0-15,8-6 0 16,5-3 0-16,12-5 0 16,11-12 0-16,10-7-13 0,5-8-42 15,4-5-28-15,3-11 0 16</inkml:trace>
  <inkml:trace contextRef="#ctx0" brushRef="#br0" timeOffset="2127.8827">4021 4721 296 0,'0'0'9'16,"0"0"5"-16,0 0 4 0,0 0 2 15,0 0 1-15,0 0 2 16,-8-15 1-16,1 2-1 16,1-9-8-16,-3-7-6 0,-1-2-3 15,0-3-1-15,1 3-1 16,3 2-1-16,1 4-2 16,2 3-1-16,3 9 2 15,0 13-1-15,18-7 1 0,-5 7-1 16,8 1-3-16,0 2-2 15,8 4-7-15,-2-5-21 16,-2 6-46-16,7-1-3 16</inkml:trace>
  <inkml:trace contextRef="#ctx0" brushRef="#br0" timeOffset="2345.3323">4305 4714 406 0,'0'0'0'16,"0"0"1"-16,0 0-1 15,3-14-5-15,1-4-8 0,-4-8-3 16,0-2-1-16,0-8 5 16,-7 0 9-16,2 1 7 15,-9 1 3-15,1 8 7 16,-4 3 10-16,5 14 0 0,-2 1 0 16,4 8-3-16,10 0-12 15,0 0-14-15,9 9-28 16,10-4-43-16,4 6-3 0</inkml:trace>
  <inkml:trace contextRef="#ctx0" brushRef="#br0" timeOffset="2834.0081">4658 4384 427 0,'0'0'5'0,"0"0"3"16,0 5 1-16,0-5 2 15,-6 11 0-15,6-11 1 0,-8 9 1 16,8-9 0-16,-10 5-11 16,10-5-2-16,0 0 0 15,-13 3 0-15,13-3 0 16,-14 0 0-16,14 0 0 16,-11 0 0-16,11 0 0 0,-15 0 0 15,15 0 0-15,-8-5 0 16,8 5 0-16,0 0 0 15,-12-9 0-15,12 9 0 16,0 0 0-16,-12-3 0 0,12 3 0 16,-10 3 0-16,10-3 0 15,-16 18 0-15,10-9 0 16,-3 7 0-16,-1 1 0 0,2 4 0 16,0 4 0-16,4 1 0 15,-2 0 0-15,6-1 0 16,0-1 0-16,8-6 0 15,3-9 0-15,8-9 0 0,4-9 0 16,1-10 0-16,-1-4-4 16,1-1 1-16,-2 3 0 15,-6 5 1-15,2 12 0 16,-8 12 3-16,2 16 0 16,0 12 0-16,1 3-5 0,3 9-25 15,14-3-48-15,-9-6-3 16</inkml:trace>
  <inkml:trace contextRef="#ctx0" brushRef="#br0" timeOffset="3647.3079">1700 5242 400 0,'0'0'0'15,"0"0"1"-15,0 0 0 0,0 0 2 16,8 3 0-16,3-3 1 15,4 0 1-15,3-5 1 16,6-1 0-16,8 1 1 16,5 1 0-16,3-1-1 0,3 3-1 15,8 2 0-15,7 0 0 16,2 6 0-16,9 1 0 16,2 0-1-16,9 2 1 0,5-2-1 15,6-2 1-15,6-3-1 16,9-2 0-16,9 0 0 15,3-4-2-15,6 0 0 16,5-2 1-16,6 4-3 16,3-1 0-16,0 3 0 0,5 0 0 15,-3 0 0-15,5 3 0 16,0-3 0-16,2 0 0 16,-6 0 0-16,3-3 0 15,-7-5 0-15,-6 2 0 0,-1 1 0 16,-13 2 0-16,-8 3 0 15,-11 0 0-15,-13 3 0 16,-12-3 0-16,-7 8 0 16,-11-7-13-16,-9 2-68 0,-7 4-3 15</inkml:trace>
  <inkml:trace contextRef="#ctx0" brushRef="#br0" timeOffset="5253.9887">15876 3906 345 0,'0'0'10'0,"0"0"4"16,0 0 3-16,1 12 0 16,1 9 2-16,2 10 2 0,5 9 0 15,-2 7 1-15,7 7-9 16,1 3-4-16,1 1-6 16,3-2-3-16,-5-10 0 15,2-11 0-15,-6-7 0 16,0-14 0-16,-10-14 0 0,0 0 0 15,0-12 0-15,-3-13 0 16,-7-15 0-16,-6-8 0 16,0-14-3-16,-2 3-1 0,2-5-1 15,3 4 1-15,4 0 1 16,7 11 1-16,2 9 1 16,12 12-1-16,9 7 2 15,4 9-1-15,7 8 1 0,4 4 1 16,-1 6 0-16,3 4 1 15,-6 9 1-15,-4 0 0 16,-8 8 2-16,-5-1 0 16,-12 9 0-16,-3-2-5 0,-10 6 0 15,-7 1 0-15,-6 2 0 16,4 1 0-16,0-4 0 16,3-3 0-16,8-4 0 15,7-6 0-15,4-1 0 16,13-7 0-16,7-12 0 0,11-3 0 15,0-3 0-15,9-3-21 16,2-9-59-16,2 3-3 16</inkml:trace>
  <inkml:trace contextRef="#ctx0" brushRef="#br0" timeOffset="5670.6304">16620 4357 411 0,'0'0'3'0,"-4"-5"1"16,-1-10 1-16,-1-6 1 15,-2-10 0-15,-3-4-1 16,1-11 0-16,-4-12 1 15,3 4-3-15,3-2-1 0,0 8-1 16,3 6 1-16,5 12 2 16,0 14 0-16,9 16 1 15,7 21-1-15,6 16 1 0,3 8 0 16,7 7-1-16,3 0-1 16,-1 0-1-16,-2-9 0 15,-4-9-1-15,-5-9 1 16,-8-11-1-16,-15-14 1 0,8-5-1 15,-8-19 1-15,-5-6-2 16,-4-11-1-16,3-10-3 16,3-5-1-16,3 4-6 15,0 2-9-15,7 10-20 0,11 11-39 16,-7 15-2-16</inkml:trace>
  <inkml:trace contextRef="#ctx0" brushRef="#br0" timeOffset="5970.8484">17056 4238 387 0,'0'0'6'0,"-1"12"2"16,1-4 3-16,0-8-1 0,0 13 0 15,0-13 1-15,0 0-1 16,0-16 1-16,0-18-6 15,2-9-2-15,2-18-3 16,4-6 0-16,2-1 1 0,3 1 0 16,0 11 0-16,2 11 2 15,4 20 1-15,2 24 1 16,2 20 1-16,-1 24 0 0,3 17 1 16,0 14-2-16,2 5-5 15,-1 4 0-15,-6-11-17 16,-9-5-61-16,4-13-4 15</inkml:trace>
  <inkml:trace contextRef="#ctx0" brushRef="#br0" timeOffset="6175.0994">17036 4095 488 0,'0'0'1'16,"0"0"0"-16,11 0 0 16,7-3 1-16,10-5-1 0,10-2-2 15,12-4-6-15,15 3-15 16,10-3-53-16,8-1-4 16</inkml:trace>
  <inkml:trace contextRef="#ctx0" brushRef="#br0" timeOffset="6809.8221">18073 3945 416 0,'0'0'6'16,"-6"19"2"-16,5 2 2 15,1 12 2-15,5 6 0 0,6 4 1 16,0 6 0-16,4-1 0 15,1-4-5-15,4-10-8 16,-5-6 0-16,-2-14 0 16,-13-14 0-16,3-10 0 15,-5-17 0-15,-10-14 0 0,-1-12 0 16,0-9 0-16,0-2 0 16,9-5 0-16,1 9-4 15,3 9 2-15,7 11 1 16,13 17 0-16,10 17 1 0,5 12 0 15,3 11 0-15,2 11 1 16,-3 5 1-16,-6 6-1 16,-6-1 1-16,-13 2 0 0,-11-5-4 15,-10-1-2-15,-8-7-7 16,-11-8-26-16,-12-6-42 16,16-7-2-16</inkml:trace>
  <inkml:trace contextRef="#ctx0" brushRef="#br0" timeOffset="7136.6214">18522 4200 419 0,'0'0'4'0,"-2"10"1"15,2-10 1-15,4 18 0 0,6-7 1 16,7-4-1-16,2-3 0 16,7-4 1-16,0 0-5 15,5-14-2-15,-3-6-2 16,-8 0 1-16,-4-3 1 0,-12 3 2 16,-6 2 1-16,-12 10 1 15,-7 1 2-15,-8 7 0 16,2 7 1-16,0 7-1 0,4 1-1 15,9 4-4-15,6-6-6 16,15 1-23-16,13-9-50 16,0-5-3-16</inkml:trace>
  <inkml:trace contextRef="#ctx0" brushRef="#br0" timeOffset="7369.2206">18782 3749 506 0,'0'0'3'16,"-6"22"-1"-16,4 7-2 0,-1 8 0 15,3 8 0-15,0 7 0 16,7 5 0-16,6 9 0 15,1-9-11-15,12-4-71 16,4-10-4-16</inkml:trace>
  <inkml:trace contextRef="#ctx0" brushRef="#br0" timeOffset="8059.7445">19572 3659 445 0,'0'0'3'0,"0"0"2"15,0 17 2-15,1 10 0 16,3 11 1-16,-1 10 0 16,6 6 0-16,-3 9 1 0,6 1-5 15,2 1-5-15,-2-13-8 16,7-7-31-16,2-10-39 16,-5-17-3-16</inkml:trace>
  <inkml:trace contextRef="#ctx0" brushRef="#br0" timeOffset="8280.8728">19839 3537 475 0,'0'0'4'0,"0"25"1"16,0 8 1-16,2 11 0 15,6 13 1-15,-1 13 1 0,6 5-8 16,0 8 0-16,7-3 0 16,-1-9 0-16,6-9-39 15,-3-11-42-15,-5-14-3 16</inkml:trace>
  <inkml:trace contextRef="#ctx0" brushRef="#br0" timeOffset="8569.473">19320 3588 401 0,'0'0'1'0,"0"0"3"0,0 0 2 15,9-3 0-15,10 3 2 16,7 0 0-16,10 0 0 16,13 2 1-16,13 3-1 15,7 4-1-15,12-4-4 16,2 3-2-16,4 1-6 16,-6-8-17-16,-6 5-52 0,2-2-3 15</inkml:trace>
  <inkml:trace contextRef="#ctx0" brushRef="#br0" timeOffset="8896.9702">19277 4285 370 0,'0'0'3'0,"0"0"3"16,9-8 3-16,2 2 0 16,5-1 1-16,9 1 0 15,9-2 2-15,10 1 0 0,8 2-3 16,9 1-2-16,13-1-4 15,3 1 1-15,5 0-1 16,4-1-5-16,-2-4-9 16,5-13-46-16,-4 8-19 0,-10-1-2 15</inkml:trace>
  <inkml:trace contextRef="#ctx0" brushRef="#br0" timeOffset="9907.3584">15733 4853 401 0,'0'0'4'16,"0"0"0"-16,0 0 0 16,0 0-1-16,0 0 1 0,12 3 0 15,0-3 1-15,11 0-1 16,6-6-2-16,5 1 1 16,11-2 1-16,8 1 0 15,7 3-1-15,12-1 1 16,10 0-1-16,4 4 0 0,6 0 0 15,5 0-1-15,3 0-1 16,1 5 1-16,0 1-1 16,3-2 1-16,-4 1 1 15,1-1-1-15,-2-1 0 0,1-3 0 16,-1 0 0-16,-1 2-1 16,0-6 1-16,-3-1-1 15,-2 0 0-15,1-2 0 16,0-1 0-16,-1 1 0 0,0-1 0 15,4-6-1-15,0 5 1 16,-3-4-1-16,7 1 1 16,-3 0-1-16,4 0 1 15,-2 0-1-15,0 2 1 0,-2 1-1 16,-1-3 0-16,4 2 1 16,-2 0-2-16,2-4 0 15,-3 2 0-15,4-2 0 16,-3 4 1-16,0 2-1 0,-5-2 0 15,1 0 0-15,-4 6 2 16,-6 1-1-16,-1 3-2 16,-4 0-4-16,-6-6-12 15,-13 3-58-15,7 3-4 0</inkml:trace>
  <inkml:trace contextRef="#ctx0" brushRef="#br0" timeOffset="53352.8425">1142 6344 308 0,'0'0'4'0,"0"0"5"16,0 0 1-16,9 4 1 0,-9-4 3 15,9 0 3-15,-9 0 1 16,10-7 0-16,-6-5-3 16,2-6-3-16,1-1-2 0,-2-7-2 15,0-2-2-15,-1-7-3 16,3 2 0-16,-4 0-2 15,3 2 0-15,-1 4-1 16,-1 6-1-16,-2 4 1 0,-2 17-1 16,10 0 1-16,-1 17 0 15,2 16 0-15,4 6 0 16,2 10 1-16,3 10 1 16,2-1-1-16,-3 3 1 0,2-5 0 15,-7-7 0-15,-4-8 0 16,-6-4 1-16,-4-7-1 15,-3-10 1-15,-8-1-1 16,-4-4 0-16,-2-6 0 0,-6-1 0 16,4 4-1-16,-3-2 0 15,5 2 0-15,1 0 0 16,5 4-1-16,6 1 1 16,5-2 0-16,10 0-1 0,7-9 1 15,10-5-2-15,4-5-2 16,9-9-12-16,1-7-63 15,3-4-2-15</inkml:trace>
  <inkml:trace contextRef="#ctx0" brushRef="#br0" timeOffset="54313.9822">1341 6588 258 0,'0'0'11'15,"0"0"1"-15,0 0 2 16,0 0 1-16,0 0 3 16,0 0 0-16,0 0 1 0,13 14 1 15,-4-7-10-15,5 4-4 16,5-3-7-16,5 3-19 16,3 3-45-16,-1-7-6 0</inkml:trace>
  <inkml:trace contextRef="#ctx0" brushRef="#br0" timeOffset="54788.1559">2223 6307 411 0,'0'0'3'15,"-11"-5"2"-15,-1 5 2 0,-4-3 0 16,-1 0 1-16,-5 2 0 15,-2 1 1-15,-3-2 0 16,3 2-4-16,3 6-1 16,5-1-3-16,2 5-1 0,6 2-1 15,6 6-2-15,2 1-2 16,10 2-1-16,6 3 1 16,6-1-1-16,0 3 2 15,3 0 0-15,-2-2 2 0,-1 1 2 16,-4 1 2-16,-6 1 2 15,-10 2 1-15,-2 2 0 16,-4-4-1-16,-11 0-2 16,-4-3-4-16,-2-11-11 0,1-10-42 15,2-2-22-15,2-2-3 16</inkml:trace>
  <inkml:trace contextRef="#ctx0" brushRef="#br0" timeOffset="54936.264">2474 6524 411 0,'0'0'6'0,"-4"10"-1"15,4-10 1-15,-17 15-1 0,9-13-5 16,-4-4-14-16,0-18-40 16,2 0-14-16</inkml:trace>
  <inkml:trace contextRef="#ctx0" brushRef="#br0" timeOffset="55033.3051">2299 6275 460 0,'0'0'4'0,"-5"18"1"0,-1-4 0 16,2 3 0-16,1 0-1 16,3 4-3-16,3-9-10 15,11-4-63-15,11-4-6 16</inkml:trace>
  <inkml:trace contextRef="#ctx0" brushRef="#br0" timeOffset="55477.4993">2681 6285 378 0,'0'0'1'16,"0"0"1"-16,0 0 0 15,-5-13-1-15,5 13 1 16,-2-11 1-16,2 11 0 0,-3-14 2 16,3 14-1-16,0 0 1 15,-9-5 2-15,9 5 0 16,-12 3 0-16,12-3-1 15,-12 15-1-15,12-15 0 0,-15 15-1 16,5-3-1-16,3-3-1 16,-4 6-1-16,-1 3-1 15,1 6 1-15,-5 2-1 16,4 6 0-16,-4 2-1 0,5 0 1 16,-1-3-2-16,6-5 1 15,6-3 0-15,5-12 0 16,11-11 0-16,8-3-1 15,7-6-1-15,7 0-1 16,8 2-1-16,0 5 1 0,0 5-1 16,-4 13 3-16,-4 13 3 15,-9 9 4-15,-9 11 3 16,-13 4 4-16,-7 7 0 0,-14-2 1 16,-11 2 1-16,-7-6-4 15,-6-8-5-15,1-12-9 16,-4-17-27-16,4-12-48 15,5-8-3-15</inkml:trace>
  <inkml:trace contextRef="#ctx0" brushRef="#br0" timeOffset="56138.0181">2643 6212 251 0,'0'0'7'16,"0"0"5"-16,4 5 3 0,-2 5 3 15,4 5 1-15,0 3-1 16,1 4 1-16,-1 5 1 15,4 5-6-15,0 4-7 16,-4-2-10-16,6-2-22 0,6 1-41 16,-13-6-6-16</inkml:trace>
  <inkml:trace contextRef="#ctx0" brushRef="#br0" timeOffset="56597.2541">2955 6322 332 0,'0'0'6'0,"4"22"3"15,1-4 2-15,3 7 2 16,0 4 1-16,-1-3-2 15,0 3 0-15,5-3-1 16,-3-11-4-16,-9-15-5 0,13-12-3 16,-6-12-1-16,0-10-1 15,-1-1 0-15,2-4 0 16,4 7 1-16,-3 3 0 16,8 18 1-16,1 11 2 15,2 8 2-15,2 17 1 0,-3 3-1 16,2 4 1-16,-3-2 0 15,0-6-2-15,-6-6 0 16,-3-14-2-16,-9-4 0 16,16-16 0-16,-7-5 0 0,-1 1 1 15,2-4 2-15,2 8 2 16,1 8 1-16,3 8 1 16,2 11 0-16,-1 10 0 0,5 6-1 15,-2 4-3-15,4 5-11 16,-5 3-55-16,7-15-15 15</inkml:trace>
  <inkml:trace contextRef="#ctx0" brushRef="#br0" timeOffset="57133.1908">3815 6362 430 0,'0'0'4'15,"-11"-7"1"-15,11 7 1 16,-13-8 1-16,4 5 1 0,9 3 2 16,-18-8 0-16,18 8 1 15,-14-4-3-15,14 4 0 16,0 0-4-16,-13 0-4 16,13 0 0-16,-12-3 0 15,12 3 0-15,-15-9 0 0,15 9 0 16,-16-16 0-16,16 16 0 15,-18-14 0-15,18 14 0 16,-13-15 0-16,13 15 0 16,-10-9 0-16,10 9 0 0,0 0 0 15,0 0 0-15,-9-6 0 16,9 6 0-16,0 0 0 16,0 0 0-16,0 0 0 15,-10 3 0-15,10-3 0 0,-9 12 0 16,5 0 0-16,-1-3 0 15,-3 4 0-15,0 2 0 16,1 2 0-16,-2 0 0 0,1 2 0 16,0-3 0-16,4-1 0 15,3-3-2-15,1-1-2 16,7-2 0-16,9-6-1 16,4 0 0-16,6-3-1 0,3 0 1 15,5 0 1-15,-4 3 1 16,1-3 1-16,-7 0 0 15,-4 3 2-15,-1 2-5 16,-8-1-36-16,1 9-34 0,-1 1-2 16</inkml:trace>
  <inkml:trace contextRef="#ctx0" brushRef="#br0" timeOffset="57570.8528">4557 6573 395 0,'0'0'5'16,"0"0"0"-16,0 0 3 16,0 0 1-16,-2-10 0 15,-3-10 0-15,0-6 0 0,-4-15 0 16,-5-13-4-16,1-15-1 15,-6-9-3-15,3-3-1 16,2-2 0-16,5 8 0 16,5 5 0-16,4 11 0 0,7 13 0 15,11 13 0-15,7 14 0 16,12 7-3-16,2 6-7 16,8 6-31-16,1 11-34 15,1 8-2-15</inkml:trace>
  <inkml:trace contextRef="#ctx0" brushRef="#br0" timeOffset="57775.363">4443 6336 392 0,'0'0'6'0,"-12"5"1"15,12-5 0-15,-10 6 1 16,10-6 1-16,0 0 0 0,16 0 0 15,5 0 1-15,12-9-8 16,9-5-4-16,7 2-12 16,4 4-38-16,3-4-24 0,-1 3-1 15</inkml:trace>
  <inkml:trace contextRef="#ctx0" brushRef="#br0" timeOffset="58218.9776">4944 6309 288 0,'0'0'7'0,"0"0"4"15,-5-10 5-15,5 10 2 16,-5-11 3-16,5 11 4 16,-9-13 0-16,9 13 2 15,-9-12-8-15,9 12-3 0,-8-5-3 16,8 5-4-16,-10-2-3 16,10 2-2-16,0 0-1 15,-8-11 0-15,8 11-3 16,-6-9 0-16,6 9 0 15,-6-15 0-15,6 15 0 0,-12-14 0 16,12 14 0-16,-9-7 0 16,9 7 0-16,0 0 0 15,-11-9 0-15,11 9 0 16,0 0 0-16,0 0 0 0,-13 0 0 16,13 0 0-16,-6 9 0 15,6-9 0-15,-11 15 0 16,4-6 0-16,-1 3 0 0,0 2-2 15,-2 5 1-15,2 0-1 16,1 2 0-16,1-1-2 16,5 1 0-16,1 0-1 15,4-3-1-15,10-3-2 0,4-6 0 16,6-3 0-16,-1 0 0 16,5-6 0-16,-1 0-1 15,1 0-5-15,-6-2-11 16,-4 1-45-16,1 4-4 15</inkml:trace>
  <inkml:trace contextRef="#ctx0" brushRef="#br0" timeOffset="58484.8318">5197 6213 411 0,'0'0'6'0,"0"0"2"16,-6 7 3-16,6-7-1 0,-8 12 2 16,8-12 0-16,-11 18 0 15,5-5 0-15,0 4-4 16,1 2-4-16,3 2-1 0,-1 3-1 16,3 6-2-16,4-3 0 15,9 0 0-15,3-9-4 16,10 0-8-16,4-18-26 15,1-10-42-15,3-13-1 0</inkml:trace>
  <inkml:trace contextRef="#ctx0" brushRef="#br0" timeOffset="58639.9556">5428 5845 451 0,'0'0'5'16,"-4"14"2"-16,0 8 2 0,3 9 0 15,1 13 1-15,5 7 0 16,5 9 0-16,3 6-10 15,11 4 0-15,0-12 0 16,4-1 0-16,-7-13-38 16,3-5-43-16,-6-8-4 0</inkml:trace>
  <inkml:trace contextRef="#ctx0" brushRef="#br0" timeOffset="58995.1599">5403 6350 395 0,'0'0'4'0,"0"0"1"16,0 0 2-16,6 8 0 0,4-1 1 15,7-4 0-15,5 3 1 16,3-1 0-16,8 0-4 16,0 0-1-16,2-4-1 15,-2-1-2-15,-1 0 1 0,-5 0-1 16,-3 0 0-16,-3-1 1 15,-8-4-1-15,0-2 0 16,-4-5-2-16,-5-6-2 16,-2-4-2-16,-1-1 0 0,-1-4 0 15,-3 2 0-15,-6 2 2 16,-6 4 1-16,1 8 2 16,-2 8 2-16,2 3 2 15,-2 11 0-15,6 8 0 16,0 3-3-16,9 1-4 0,1-2-11 15,7-7-32-15,5 2-29 16,3-7-3-16</inkml:trace>
  <inkml:trace contextRef="#ctx0" brushRef="#br0" timeOffset="59211.0209">5955 6355 448 0,'0'0'4'15,"0"0"1"-15,0 0 1 16,0 0 0-16,-6 3-1 16,6-3 0-16,-10-13 1 15,6 0 1-15,-2-7-4 0,5-1-1 16,1-1-1-16,2-2 1 16,8 0-1-16,5 6-4 15,6-6-12-15,11 6-61 16,5 0-4-16</inkml:trace>
  <inkml:trace contextRef="#ctx0" brushRef="#br0" timeOffset="59991.0892">6869 6261 407 0,'0'0'5'0,"0"0"3"16,0 0 1-16,0 0 1 0,0 0 1 15,0 0 1-15,-11-3 2 16,11 3 0-16,-8-18-5 16,-1 5-2-16,-1 1-2 15,1-3-5-15,-1 1 0 16,-2 2 0-16,1-2 0 0,3 3 0 16,8 11 0-16,-15-12 0 15,15 12 0-15,-10-9 0 16,10 9 0-16,0 0 0 15,-10-3 0-15,10 3 0 0,0 0 0 16,0 0 0-16,0 0 0 16,0 0 0-16,-9 0 0 15,9 0 0-15,0 0 0 16,-10 8 0-16,10-8 0 0,-14 19 0 16,7-5 0-16,0-1 0 15,-1 5 0-15,2 2 0 16,3 5 0-16,3-4 0 0,2 4 0 15,9-2-2-15,2-1-1 16,6-5 0-16,1-1-1 16,4-8-2-16,2-5 0 15,-3-3-3-15,-3-6-2 0,-1-2-2 16,-3-2 1-16,-2 7 0 16,-1 0 0-16,2 3 0 15,3 6 2-15,-3 3 1 16,5-3-3-16,-4 0-6 15,2-3-15-15,-4-22-31 0,4-1-6 16</inkml:trace>
  <inkml:trace contextRef="#ctx0" brushRef="#br0" timeOffset="60123.0605">7051 5842 357 0,'0'0'12'16,"0"0"5"-16,9 3 2 16,-3 9 1-16,3 12 1 0,5 9 1 15,-1 6 0-15,7 12-1 16,-2 3-21-16,6 4 0 15,0-2 0-15,-2 1 0 16,-2-3-73-16,-3-16-11 0</inkml:trace>
  <inkml:trace contextRef="#ctx0" brushRef="#br0" timeOffset="60284.9915">7040 6154 458 0,'0'0'2'15,"0"0"0"-15,0 0 1 16,0 0-1-16,5-2 1 16,13-2-3-16,12 1-5 0,8-4-19 15,11-1-52-15,17 3 0 16</inkml:trace>
  <inkml:trace contextRef="#ctx0" brushRef="#br0" timeOffset="60967.707">7863 6130 404 0,'0'0'6'0,"0"0"1"15,0 0 2-15,0 0 1 16,0 0 1-16,0 0 1 16,-4-8 2-16,4 8-1 0,-8-13-4 15,8 13-2-15,-9-14-1 16,9 14-3-16,-10-13-3 16,10 13 0-16,-10-9 0 15,10 9 0-15,-10-7 0 0,10 7 0 16,0 0 0-16,0 0 0 15,0 0 0-15,-9-4 0 16,9 4 0-16,0 0 0 0,0 0 0 16,0 0 0-16,0 0 0 15,0 0 0-15,-12 3-3 16,12-3 1-16,-8 12 0 16,3 0-1-16,1-1 0 0,-3 5 1 15,2-2-1-15,0-1 1 16,4 1-1-16,1 0 1 15,0-4-1-15,2 0 2 16,10-1-1-16,2-1 0 16,4 8-1-16,4 2 0 0,-2 1 0 15,3 0-2-15,-2 3-3 16,1-6-2-16,-7-5-2 16,-2-11-4-16,-6-5-5 15,-2-15-7-15,-2-6-15 0,-6-13-29 16,3 0-4-16</inkml:trace>
  <inkml:trace contextRef="#ctx0" brushRef="#br0" timeOffset="61225.4721">8185 5661 475 0,'0'5'4'0,"0"17"2"15,0 12 0-15,4 14 1 16,6 12 0-16,1 9-1 16,1 4-6-16,4 8 0 15,4-6 0-15,-5-12 0 16,7-9 0-16,-9-6-80 0,0-19-3 15</inkml:trace>
  <inkml:trace contextRef="#ctx0" brushRef="#br0" timeOffset="61413.9342">8041 6128 446 0,'0'0'2'0,"0"0"0"15,0 0 1-15,6 0 0 16,11-3 1-16,1-6 0 16,13 1-2-16,9 0-6 15,8-3-29-15,7-4-41 0,7 3-3 16</inkml:trace>
  <inkml:trace contextRef="#ctx0" brushRef="#br0" timeOffset="61783.9888">8647 6261 418 0,'0'0'3'16,"0"0"-1"-16,0 0-1 16,-10-14-7-16,10-4-25 15,2-6-38-15,-2-7-3 16</inkml:trace>
  <inkml:trace contextRef="#ctx0" brushRef="#br0" timeOffset="61903.9998">8531 5969 439 0,'0'0'4'16,"-5"11"0"-16,-1 1 1 15,1 0-1-15,-1 4 1 16,5 0-1-16,0-2-2 0,1 3-6 16,1-8-16-16,9-9-48 15,3 0-9-15</inkml:trace>
  <inkml:trace contextRef="#ctx0" brushRef="#br0" timeOffset="62444.8679">8750 6079 296 0,'0'0'5'0,"0"0"2"16,-4 10 2-16,4-10 4 16,0 17 1-16,5-4 1 0,-1 5 3 15,4-3-1-15,4 1-5 16,1-3-3-16,2-3-3 15,1-7-4-15,5-6-5 16,-4-10-3-16,5-4-1 16,-3-4 0-16,0 2 1 0,-2 1 3 15,-1 10 3-15,-2 8 3 16,-1 9 4-16,1 12 1 16,2-1 1-16,0 2-1 15,-2-3 0-15,2-2-3 0,1-13-2 16,-2-4 0-16,0-7-1 15,-1-9 2-15,3 0 0 16,-5 2 2-16,1 5 1 16,-2 6 1-16,2 3 0 0,1 12-1 15,3 6-1-15,-3 4-1 16,7-1-5-16,-2 0-7 16,-1-10-22-16,-3-2-49 15,5-7-4-15</inkml:trace>
  <inkml:trace contextRef="#ctx0" brushRef="#br0" timeOffset="62697.4072">9416 6178 407 0,'0'0'4'15,"0"0"2"-15,6 6 1 0,5-6 1 16,0-5 1-16,4-4-1 16,4-7 0-16,0-3-2 15,-2-7-2-15,-4-4-4 0,-5 1-1 16,-6-1 1-16,-2 5 1 15,-9 8 0-15,-5 7 3 16,0 10 3-16,-1 9 0 16,2 12 1-16,7 9 0 0,6 8-2 15,8 2-3-15,14-4-3 16,10 0 0-16,13-7 0 16,10-15 0-16,0-6-80 15,12-8-3-15</inkml:trace>
  <inkml:trace contextRef="#ctx0" brushRef="#br0" timeOffset="63330.3245">7900 6163 352 0,'0'0'2'16,"0"0"0"-16,7 11 0 16,-7-11-7-16,10 5-39 15,-10-5-19-15,16 18-3 0</inkml:trace>
  <inkml:trace contextRef="#ctx0" brushRef="#br0" timeOffset="77876.0619">13450 6097 336 0,'0'0'6'0,"0"0"2"15,-4 12 3-15,4 7 3 0,7 10 1 16,6 11 1-16,2 8 2 15,6 6 1-15,3 5-6 16,-1-1 0-16,0-4-3 16,-6-11-1-16,-1-13-2 0,-7-14-2 15,-9-16-2-15,-9-13-1 16,-9-16-2-16,-5-14-1 16,-5-15-2-16,-4-11-1 15,2-3 0-15,0 0 0 0,7 6 0 16,8 0 1-16,9 15 1 15,7 11 0-15,15 19 0 16,18 15 1-16,11 9 1 0,8 16 1 16,6 7 1-16,5 14 0 15,-3 5 0-15,-6 6 2 16,-7 6 1-16,-13 2 0 16,-19 3-1-16,-13 0 0 0,-15-2 0 15,-12-5-1-15,-14-4-3 16,-7-9 0-16,-4-10 0 15,-5-11-6-15,2-2-12 16,5-4-52-16,11-12-11 16</inkml:trace>
  <inkml:trace contextRef="#ctx0" brushRef="#br0" timeOffset="78385.247">14120 6404 353 0,'0'0'7'0,"0"0"4"15,-10 18 2-15,8-5 2 0,2 6 0 16,2 3 1-16,7 5 1 15,2-3 0-15,8-5-5 16,0-4-4-16,5-9-3 16,1-6-1-16,-4-8-2 0,-3-11-1 15,-4-8-1-15,-9-4-1 16,-5-5 1-16,-2 1 0 16,-13-2 0-16,-3 10 0 15,-5 9 2-15,-3 7 2 16,-1 11-1-16,4 11 0 0,3 10 1 15,4 6-4-15,13 6 0 16,3-9-11-16,13-6-67 16,8 1-2-16</inkml:trace>
  <inkml:trace contextRef="#ctx0" brushRef="#br0" timeOffset="78844.0021">14372 6296 365 0,'0'0'1'0,"0"0"3"16,0 0 0-16,6-4 1 16,4-5 0-16,6 1 0 15,2-4-1-15,10-1 1 0,4-1-2 16,6 2-1-16,0 3-1 16,-2-1 0-16,-2 8 1 15,-5 2 1-15,-3 0 3 16,-13 12 2-16,-8 2 2 0,-5 6-1 15,-8 6 2-15,-10 3-2 16,-3 8 2-16,-4 1-2 16,5 2-2-16,2-2-3 0,3-4 0 15,4-1-2-15,9-6 1 16,5-5-2-16,11-10-1 16,7-4-1-16,4-8-2 15,8 0-7-15,1-5-20 0,-9-5-49 16,11 2 0-16</inkml:trace>
  <inkml:trace contextRef="#ctx0" brushRef="#br0" timeOffset="79317.7864">14480 6479 438 0,'0'0'1'0,"0"0"2"15,0 0 1-15,10 3 1 16,0-3 0-16,8 0 0 0,5-6 0 16,6 4-1-16,4-4-4 15,4 0-6-15,1-2-7 16,-3 0-10-16,0-1-3 0,-4 3-1 15,-8-3 2-15,-4 3 9 16,1 3 8-16,-10-2 9 16,2 5 10-16,-12 0 10 15,17 0 5-15,-9 0-1 0,6 0-1 16,0-4-7-16,2-1-7 16,3-7-6-16,-1-1-3 15,0-6-3-15,-4-1-2 16,-2-4 0-16,-4 1 1 15,-8 1 3-15,-3 3 2 0,-10 7 3 16,1 6 3-16,-8 6 1 16,5 11 2-16,-2 12 0 15,6 6-1-15,5 8-8 16,6-1-2-16,13 0 0 0,3-9-33 16,14-5-47-16,8-1-3 15</inkml:trace>
  <inkml:trace contextRef="#ctx0" brushRef="#br0" timeOffset="79825.9108">15276 6353 391 0,'0'0'6'15,"4"26"4"-15,4-1 1 16,0 2 0-16,6 6 1 0,-3 0 0 16,3-1-1-16,-3 2 1 15,3-12-6-15,-14-22-5 16,13 0-2-16,-11-18-3 15,-2-10 0-15,0-11-2 0,1 0 0 16,3 0 2-16,0 3 1 16,3 8 3-16,1 14 3 15,2 14 2-15,3 4 2 16,2 16 1-16,2 7 0 0,-3 1-3 16,5 6-16-16,-3-5-63 15,-1-8-4-15</inkml:trace>
  <inkml:trace contextRef="#ctx0" brushRef="#br0" timeOffset="80112.1437">15677 6247 459 0,'0'0'4'15,"-13"-2"3"-15,4 2 0 0,-5 0 1 16,3 4 0-16,-1 5 0 15,-3 2 0-15,3 3-6 16,8 5-2-16,2-1 0 0,5 3 0 16,10-4 0-16,4 4 0 15,4-5 0-15,4 0 0 16,1-2 0-16,0-1 0 16,-6 1 0-16,-6 1 0 0,-7 4 0 15,-7 2 0-15,-9-3 0 16,-7 6 0-16,-12-7-31 15,0-1-49-15,0-3-2 16</inkml:trace>
  <inkml:trace contextRef="#ctx0" brushRef="#br0" timeOffset="80618.9917">16649 6471 386 0,'0'0'5'16,"0"0"0"-16,10 3 2 15,0-3 0-15,5 0 1 16,-2-7 0-16,1-6 0 16,1-3 1-16,-5-5-4 0,-1-3 1 15,-7 2 1-15,-4 1 1 16,-11 6 2-16,-2 5-1 16,-5 7 1-16,0 7 0 0,1 8-7 15,3 8-3-15,4-1 0 16,10 3 0-16,3-8 0 15,16 4-7-15,4-3-71 16,7-12-6-16</inkml:trace>
  <inkml:trace contextRef="#ctx0" brushRef="#br0" timeOffset="80849.9718">16999 6476 440 0,'0'0'6'0,"0"0"-1"16,0 0 2-16,0-6 0 0,-1-10 0 15,-5-3 0-15,-4-12 0 16,-5-10-1-16,-2-11-4 16,-4-9-1-16,-3-3-1 15,2-6 0-15,1 7 1 0,1 2-1 16,8 8 0-16,2 8 1 16,10 8-1-16,4 8 0 15,13 6-2-15,9 9-4 0,-2-1-18 16,0 11-52-16,16 4-3 15</inkml:trace>
  <inkml:trace contextRef="#ctx0" brushRef="#br0" timeOffset="81031.6158">16727 6236 438 0,'0'0'2'0,"0"0"2"16,0 0 0-16,-2-9 1 15,7-1 1-15,8-4-1 16,8-1 1-16,8-5-3 16,16 3-6-16,3-6-19 15,2 4-53-15,22 5-1 16</inkml:trace>
  <inkml:trace contextRef="#ctx0" brushRef="#br0" timeOffset="81809.52">17859 6205 415 0,'0'0'4'0,"0"0"1"16,0 0 2-16,-1-8 0 0,1 8 2 16,-2-11 1-16,2 11 1 15,-6-14-1-15,6 14-1 16,-1-11-3-16,1 11-1 15,0 0-1-15,0 0-1 0,-12-9 0 16,12 9-2-16,0 0 1 16,-12-7-2-16,12 7 0 15,-12-4 0-15,12 4 0 16,-15-1 0-16,1 1 0 0,3 0 0 16,-2 5 0-16,-3 7 0 15,0 3-2-15,-1 7 1 16,0 1 0-16,1 6-1 0,8 0 1 15,0 0 0-15,7-4 0 16,1-4 0-16,14-8 0 16,3-9-1-16,4-4-2 15,8-7-1-15,-2-5-2 0,2 2 1 16,3 4 0-16,0 3 0 16,-1 7 0-16,2 13 1 15,-5 12 2-15,-1 9 3 16,-4 7 1-16,-1 6 1 15,-7 2 3-15,-5 2-1 0,-8-1 1 16,-7-1 1-16,-12-1 0 16,-10-7-2-16,-3-7-1 15,-4-6-4-15,-5-18-6 16,3-4-12-16,-3-10-33 0,7-12-26 16,10-22-2-16</inkml:trace>
  <inkml:trace contextRef="#ctx0" brushRef="#br0" timeOffset="82117.2067">18348 6263 412 0,'-30'3'3'0,"-4"0"0"16,3 0 0-16,4-3 1 15,1 0 0-15,5-6 0 0,2-7-1 16,5-4 0-16,26-4-2 16,5-3-1-16,-4 0 3 15,-8-1 3-15,-5 8 1 16,-3 8 1-16,-11 9 2 16,-2 6 1-16,0 12 0 0,-4 8 0 15,10 5-7-15,3 1-4 16,7 2 0-16,13-5-2 15,4-9-40-15,14-6-38 16,7-4-2-16</inkml:trace>
  <inkml:trace contextRef="#ctx0" brushRef="#br0" timeOffset="82465.1886">18500 6203 388 0,'0'0'7'0,"0"17"1"16,0-1 4-16,0 2-1 0,2 6 1 15,2-3 0-15,2 2 0 16,-2-1 0-16,3-9-8 15,-7-13-4-15,14-7-4 0,-4-11-3 16,0-10 0-16,2-1-1 16,4-4 3-16,2 6 1 15,-1 5 3-15,1 7 4 16,3 15 2-16,2 5 3 16,-4 15 0-16,1 1 0 15,-3 13-8-15,-7 3-53 0,3-8-22 16,0-3-2-16</inkml:trace>
  <inkml:trace contextRef="#ctx0" brushRef="#br0" timeOffset="83001.1667">19013 6278 355 0,'0'0'3'0,"0"0"1"15,16 0 2-15,-16 0-1 16,13-18 0-16,-6 1 2 16,1 1 0-16,-3-3 3 0,-4 2 1 15,-3-2 1-15,-9 11 3 16,-1 5-1-16,-3 6 2 16,-5 11 0-16,3 8-2 15,4 7-3-15,2 3-11 0,10 2 0 16,2-5 0-16,16-3 0 15,6-8 0-15,13-7-42 16,3-8-38-16,3-3-3 0</inkml:trace>
  <inkml:trace contextRef="#ctx0" brushRef="#br0" timeOffset="83250.9817">19371 6315 355 0,'0'0'6'16,"0"0"5"-16,0 0 1 16,0 0 2-16,0 0 1 0,-6-8 0 15,0-3 3-15,0-5 1 16,-2-1-6-16,-1-4-4 16,1-4-1-16,-1 4-1 15,4 0-3-15,3 3 1 16,3 4-5-16,9 6 0 0,7 3 0 15,8 3 0-15,10 2-14 16,-7 0-63-16,17 0-3 16</inkml:trace>
  <inkml:trace contextRef="#ctx0" brushRef="#br0" timeOffset="83780.8928">19775 6149 428 0,'0'0'3'0,"0"0"1"0,-11-7 3 16,11 7-1-16,-9-14 2 16,9 14 1-16,-12-17 1 15,4 7 2-15,8 10-3 16,-7-12-1-16,7 12-1 0,-11-7-7 16,11 7 0-16,-9-3 0 15,9 3 0-15,0 0 0 16,-11-12 0-16,11 12 0 0,0 0 0 15,-9-12 0-15,9 12 0 16,-6-8 0-16,6 8 0 16,0 0 0-16,0 0 0 0,0 0 0 15,0 0 0-15,0 0 0 16,-7-3 0-16,7 3 0 16,0 0 0-16,0 0 0 15,-13 3 0-15,13-3 0 16,-13 6 0-16,13-6 0 0,-14 12 0 15,4-6-2-15,1 5 0 16,0 2-1-16,-1 1 1 16,3 2-1-16,4 1 0 15,-4 4 1-15,7-1-1 0,0 0 1 16,9-2 1-16,-1-3-1 16,8-5 2-16,0-6-1 15,1-4 0-15,1-3 1 16,-2-4 0-16,1-1 0 0,-5 5 0 15,1 3 0-15,-2 3 0 16,1 8 0-16,-2 4-5 16,0-2-5-16,6-2-18 0,6-6-48 15,-10-5 0-15</inkml:trace>
  <inkml:trace contextRef="#ctx0" brushRef="#br0" timeOffset="83963.0119">19913 5700 465 0,'0'0'6'0,"3"16"2"15,1 10 2-15,-2 8 1 16,6 11 0-16,0 9-11 0,7 12 0 16,0 5 0-16,5-4 0 15,4 3 0-15,-10 1-54 16,12-16-29-16</inkml:trace>
  <inkml:trace contextRef="#ctx0" brushRef="#br0" timeOffset="84561.3625">20847 5707 383 0,'0'0'4'0,"0"0"2"16,8 2 3-16,0 0 2 15,8-2 2-15,9 0 2 0,10-2 1 16,9-3 0-16,8-2-2 16,17-2-3-16,7-1-3 15,9 3-3-15,3 2-5 16,0 2-5-16,0 1-21 0,1 2-52 16,-19 5-3-16</inkml:trace>
  <inkml:trace contextRef="#ctx0" brushRef="#br0" timeOffset="84846.6944">21346 5733 418 0,'0'0'7'0,"0"0"2"0,-8 1 2 16,7 11 2-16,0 5 1 15,1 12 0-15,7 8 1 16,4 12-5-16,6 5-10 16,-1 15 0-16,3 3 0 0,2 0 0 15,3-1 0-15,-6-12 0 16,7-8-69-16,-3-3-15 15</inkml:trace>
  <inkml:trace contextRef="#ctx0" brushRef="#br0" timeOffset="85273.8621">22006 6283 402 0,'0'0'5'0,"0"0"2"15,0 0 3-15,7-8 0 16,-6-4 1-16,-1-12 0 16,0-7-1-16,-3-10 1 0,-6-13-4 15,-4-12-3-15,2-3-3 16,-4-4 0-16,6 10-1 16,-1 3 0-16,5 9 1 15,5 12 0-15,7 8 0 0,9 12 0 16,11 9 0-16,6 4 1 15,8 3-2-15,5 2-2 16,5 1-4-16,0 4-13 16,-2-4-43-16,-4 8-17 0,-11 6-3 15</inkml:trace>
  <inkml:trace contextRef="#ctx0" brushRef="#br0" timeOffset="85469.9704">21939 5945 436 0,'0'0'3'15,"0"0"1"-15,0 0 2 0,0 0 0 16,0 0 0-16,15 0 1 16,2 0 0-16,6-3-2 15,10-2-5-15,11 5-18 16,0 0-55-16,4 5-6 0</inkml:trace>
  <inkml:trace contextRef="#ctx0" brushRef="#br0" timeOffset="85912.8563">22451 6012 352 0,'0'0'8'15,"0"0"5"-15,-6-5 2 16,6 5 1-16,-10-5 1 0,10 5 1 15,-15-1 1-15,2 1 0 16,0 10-7-16,-4 1-4 16,-2 5-2-16,-2 4-1 15,2 1-2-15,1 3-3 16,3-2 0-16,5-4 0 0,7 2 0 16,3-5 0-16,3-2 0 15,10-1 0-15,4 0 0 16,0 0 0-16,-1 0 0 0,0 2 0 15,-7 5 0-15,-8-1 0 16,-1 3 0-16,-9 4 0 16,-9-3 0-16,-4-1 0 15,3-1-26-15,6-6-53 0,-9-4-3 16</inkml:trace>
  <inkml:trace contextRef="#ctx0" brushRef="#br0" timeOffset="122645.5207">888 7723 314 0,'0'0'8'16,"0"0"1"-16,-7 5 1 16,7-5 1-16,0 0 2 0,3 11 3 15,10-8 1-15,6 0-1 16,15-3-6-16,6 0-1 15,18 0-2-15,6-3-1 16,13 0-2-16,5-3-6 0,8 5-15 16,-1 0-57-16,-1 1-1 15</inkml:trace>
  <inkml:trace contextRef="#ctx0" brushRef="#br0" timeOffset="122923.0181">1333 7732 424 0,'0'0'4'0,"0"0"2"15,-3 10 4-15,3 5 0 16,6 13 1-16,1 7 0 0,6 10 0 16,2 6 1-16,5 10-4 15,0 2-7-15,10 8-17 16,0-8-63-16,-2-2-4 16</inkml:trace>
  <inkml:trace contextRef="#ctx0" brushRef="#br0" timeOffset="123500.8427">1767 8153 280 0,'0'0'4'0,"0"0"2"0,0 0 1 16,8-8 1-16,1-6-1 15,6-10 0-15,-4-5-2 16,12-6-3-16,1-8-3 16,-7-3-1-16,0 3 4 0,-6 6 6 15,-4 11 4-15,-7 17 4 16,0 9 7-16,-15 26 2 16,1 11 0-16,-2 14 1 15,3 6-7-15,2 6-6 0,5-4-4 16,6-6-4-16,7-15-6 15,13-9-11-15,6-10-51 16,7-19-18-16,4-11-3 16</inkml:trace>
  <inkml:trace contextRef="#ctx0" brushRef="#br0" timeOffset="123753.4931">2238 8243 355 0,'0'0'6'0,"0"0"3"16,-1-5 2-16,-3-5 2 15,-2-7 1-15,-2-4 1 16,-5-5 0-16,3-6 1 0,-6 2-5 16,5 0-2-16,1 2-2 15,2 5-2-15,5 5-1 16,3 4 0-16,13 2-1 0,4 2-2 15,14-3-4-15,2-3-12 16,0-2-64-16,18 0-3 16</inkml:trace>
  <inkml:trace contextRef="#ctx0" brushRef="#br0" timeOffset="124463.2959">2441 7897 309 0,'0'0'6'15,"0"0"4"-15,0 0 2 16,-4 10 2-16,4-10 3 0,0 18-1 16,0-5 0-16,2 6 0 15,4-2-5-15,1 7-4 16,1-4-3-16,2 2-4 15,0-4-4-15,1-1-3 0,2-7-6 16,0-7-7-16,-1-3-11 16,1-6-7-16,-1-9-3 15,-3-3 2-15,4-4 5 16,-3-5 5-16,1 1 10 0,-1-2 8 16,4 4 10-16,-1 4 12 15,2 3 3-15,4 6-2 16,-2 8 1-16,3 3 2 0,2 11 4 15,-4 6 4-15,2 3 2 16,-2 1-1-16,-3 1-1 16,0-4-3-16,-5-3-1 15,1-3-10-15,-1-9-7 0,0 0-5 16,-1-1-2-16,2-2-1 16,2 3 1-16,0 0-1 15,-1 0-6-15,1-6-36 16,-1 2-18-16</inkml:trace>
  <inkml:trace contextRef="#ctx0" brushRef="#br0" timeOffset="124768.9447">3045 7808 388 0,'0'0'9'16,"-9"-8"3"-16,9 8 1 15,-15-3 1-15,8 3 0 16,-2 5 0-16,2 7 0 15,1 1 0-15,6 7-9 0,7-2-7 16,6 4-10-16,-2-1-42 16,11-9-26-16,5-4-2 15</inkml:trace>
  <inkml:trace contextRef="#ctx0" brushRef="#br0" timeOffset="125001.1625">3335 7961 413 0,'0'0'4'0,"0"0"0"0,0 0 0 15,0 0 0-15,1-12 0 16,3 1 1-16,-1-7-1 16,4 0 0-16,-2 2-3 15,2 1-1-15,1 9 1 0,5 6 1 16,-3 7-1-16,5 14 1 15,-4 2-4-15,5 10-18 16,11 0-54-16,-10-5-1 16</inkml:trace>
  <inkml:trace contextRef="#ctx0" brushRef="#br0" timeOffset="125475.1143">3679 7899 431 0,'0'0'1'0,"0"0"1"16,-1-7 2-16,1 7-1 0,0-18 1 15,0 9 2-15,0-3 2 16,-1 3 0-16,1 1 0 16,0 8-2-16,-1-15 1 15,1 15-2-15,0 0 0 0,0 0-2 16,-5-10-2-16,5 10 0 15,0 0 0-15,-8-14-1 16,8 14 0-16,-7-9 0 16,7 9-1-16,-7-10 0 15,7 10 1-15,0 0-2 0,-13-9 0 16,13 9 0-16,-9 3 0 16,9-3-1-16,-11 18 0 15,5-6 1-15,-3 7 0 0,1-1 0 16,0 4 1-16,-1-4 0 15,1 2-1-15,5-3 1 16,2-2-1-16,1-6-1 0,4 3-1 16,10-7 0-16,2 3-1 15,2-1 0-15,2 0 1 16,-2-3 0-16,1-1 1 16,-5-3 1-16,0-12 1 15,-4-8-4-15,-6-12-12 16,3-12-26-16,4-5-29 0,-5-8-4 15</inkml:trace>
  <inkml:trace contextRef="#ctx0" brushRef="#br0" timeOffset="125601.1789">3825 7486 360 0,'0'0'10'0,"1"16"4"15,9 2 2-15,-2 10 2 16,3 10 0-16,5 4 1 0,1 9 1 16,4 3-1-16,-4-4-9 15,3-1-6-15,-4-7-7 16,5-2-25-16,6-9-52 15,-16-5-3-15</inkml:trace>
  <inkml:trace contextRef="#ctx0" brushRef="#br0" timeOffset="125811.3626">3826 7844 412 0,'0'0'3'0,"0"0"2"16,6 6 1-16,8-6 0 15,2 0 0-15,9-9 0 16,6-3-2-16,13 0-14 0,0 1-57 16,10-10-8-16</inkml:trace>
  <inkml:trace contextRef="#ctx0" brushRef="#br0" timeOffset="126055.7503">4250 7964 436 0,'0'0'0'15,"0"0"-1"-15,0 0-2 16,1-11-18-16,-1-7-50 16,5-1-3-16</inkml:trace>
  <inkml:trace contextRef="#ctx0" brushRef="#br0" timeOffset="126383.1061">4225 7633 462 0,'0'0'3'16,"0"10"1"-16,0-1 0 16,0 6 0-16,0 4 1 0,5-2-1 15,3 4-1-15,6 2-1 16,-2-6-5-16,8 1-3 16,-1-4-2-16,1-2-2 0,-1 4 2 15,0-1-1-15,-2-1 3 16,-1 4 3-16,-2 0 1 15,-1 0 4-15,3-3 0 16,-2-2 3-16,1-8 0 0,-1-5 0 16,0-8-1-16,-2-10-1 15,-4-3-1-15,-4-7 2 16,-4-1 1-16,-3 0 0 16,-6 4 1-16,-7 7 1 15,0 6-1-15,-4 7 1 0,4 8 0 16,3 11-7-16,3 0 0 15,2 10 0-15,6-2 0 16,8 4-26-16,16-6-55 16,-7-3-2-16</inkml:trace>
  <inkml:trace contextRef="#ctx0" brushRef="#br0" timeOffset="126744.4609">4740 7882 401 0,'0'0'5'0,"0"0"2"16,0 0-1-16,-2-5 0 0,1-4 1 15,1-6-1-15,0 1-1 16,0-1 0-16,3 2-5 16,3 2 0-16,-6 11 1 15,14 0 1-15,-6 8 0 16,1 12 1-16,-1 2 1 0,2 2-7 15,3-11-50-15,-3 5-21 16,-1-7-3-16</inkml:trace>
  <inkml:trace contextRef="#ctx0" brushRef="#br0" timeOffset="126932.999">4909 7327 482 0,'0'0'2'16,"-1"15"0"-16,0 3 0 15,1 0-1-15,0 0-1 16,0 6-6-16,0-2-28 0,5 1-43 16,0-2-3-16</inkml:trace>
  <inkml:trace contextRef="#ctx0" brushRef="#br0" timeOffset="127061.877">5013 8037 508 0,'0'0'1'16,"0"0"-2"-16,0 0-4 0,8-16-65 16,4 10-11-16</inkml:trace>
  <inkml:trace contextRef="#ctx0" brushRef="#br0" timeOffset="129227.1187">2647 8644 377 0,'0'0'7'15,"0"0"1"-15,0 10 3 0,2 7 1 16,4 12 0-16,3 11 2 16,1 11 0-16,3 10 0 15,0 4-7-15,6 7-5 16,-6-5-13-16,5-5-64 15,0-4-4-15</inkml:trace>
  <inkml:trace contextRef="#ctx0" brushRef="#br0" timeOffset="129567.9736">3035 9190 330 0,'0'0'8'0,"0"9"3"0,0-9 3 16,3 13 1-16,-3-13 0 15,0 0-1-15,0 0 0 16,1-16 0-16,-1-8-8 15,0-10-4-15,0-2-2 0,2-1-1 16,2 1 0-16,4 9 1 16,6 9 1-16,-3 12 1 15,5 12 0-15,0 17 0 16,1 5 1-16,-4 7-5 0,6 2-30 16,-4 0-41-16,-2-5-2 15</inkml:trace>
  <inkml:trace contextRef="#ctx0" brushRef="#br0" timeOffset="130297.175">3392 8656 377 0,'0'0'8'16,"0"0"1"-16,0 0 3 15,-1 14 1-15,1 6 1 0,5 9 1 16,4 13 0-16,2 6 1 16,0 9-7-16,4 5-5 15,-2 2-5-15,-3-8-11 16,5-15-54-16,-9 6-13 0</inkml:trace>
  <inkml:trace contextRef="#ctx0" brushRef="#br0" timeOffset="130501.7751">3282 9056 459 0,'0'0'1'16,"0"0"1"-16,0 0 2 15,12-3-1-15,2-4 1 0,6-3 0 16,6-4-1-16,7-3-1 15,4-5-9-15,11-1-30 16,1-1-41-16,1 2 0 0</inkml:trace>
  <inkml:trace contextRef="#ctx0" brushRef="#br0" timeOffset="130959.204">3812 9156 399 0,'0'0'5'0,"0"0"1"15,-7-8 1-15,0 0 2 0,3-8 0 16,-3-1 1-16,-1-5 1 15,-3-1 1-15,5 1-5 16,1-1-1-16,0 3-2 16,3 4-1-16,-1 3 0 0,3 5-2 15,11-1 1-15,0 2-2 16,8 2 1-16,3-1-1 16,7 3-4-16,-1-7-4 0,11 9-21 15,3 0-48-15,-8 1-2 16</inkml:trace>
  <inkml:trace contextRef="#ctx0" brushRef="#br0" timeOffset="131275.104">4167 9133 444 0,'0'0'2'16,"0"0"0"-16,0 0-2 15,-8-10-4-15,8-5-15 0,-1-8-26 16,-4-4-22-16,-2-9 3 16,5 1 22-16,-3 0 28 15,-7 0 14-15,0 9 9 16,-5 7 20-16,1 14 26 0,2 5 18 15,1 10-3-15,0 4-28 16,5 1-26-16,8 2-18 16,0-17-25-16,11 13-51 15,8-8-1-15</inkml:trace>
  <inkml:trace contextRef="#ctx0" brushRef="#br0" timeOffset="131505.3103">4339 9038 358 0,'0'0'5'16,"0"0"2"-16,0 0-1 15,0 0 2-15,7-14 0 0,-7 0 1 16,2-4 2-16,1-1 2 16,-1-3-3-16,3 3 1 15,-1 4 0-15,5 9 0 16,-9 6 0-16,21 8-1 15,-8 11-4-15,3 0-5 0,8 10-36 16,-4-2-42-16,1-1-4 16</inkml:trace>
  <inkml:trace contextRef="#ctx0" brushRef="#br0" timeOffset="132033.0033">4763 8843 412 0,'0'0'7'0,"0"0"2"15,-10-7 1-15,1 7 2 16,-4 0-1-16,-1 0 2 0,-5 6-1 16,-1 2 0-16,2 6-6 15,0-1-3-15,6 3-3 16,3 2 0-16,8-6-2 0,1 0 0 16,12-3-1-16,4-4-1 15,4 2 0-15,3 0 1 16,-3 1 0-16,-3 2 2 15,-3 7-1-15,-6 2 2 0,-8 4 0 16,-3-1 0-16,-3 2-5 16,-6-6-11-16,5-7-27 15,7-11-35-15,0 0 0 16</inkml:trace>
  <inkml:trace contextRef="#ctx0" brushRef="#br0" timeOffset="132446.1501">4889 9102 445 0,'0'0'4'0,"0"0"0"0,-4 2-1 16,4-2-3-16,-2-15-6 15,-1-7-15-15,3-5-18 16,-1-6-7-16,1-3 3 16,0 0 20-16,0 4 10 0,0 5 12 15,-8 12 10-15,8 15 18 16,-16 2 19-16,10 9 5 15,-6 8-7-15,9-4-21 16,3 2-14-16,0-17-14 16,10 13-14-16,2-13-16 0,10-7-23 15,-1-2-2-15,9-1 4 16,-8-3 17-16,6 2 18 16,-1 2 18-16,-9-1 19 0,3 7 20 15,-6 0 22-15,-4 0 2 16,-11 3-6-16,16 0-16 15,-16 0-14-15,-4 6-10 16,-1 4-4-16,-2 5-3 0,4 5-4 16,0 2 0-16,3 4-1 15,1-1-1-15,7-1-3 16,9-5-2-16,7-5-7 0,2-14-24 16,11 0-43-16,2-2-3 15</inkml:trace>
  <inkml:trace contextRef="#ctx0" brushRef="#br0" timeOffset="132875.4074">5776 8997 427 0,'0'0'1'0,"0"0"1"15,9 9 0-15,1-9 0 16,8-1-3-16,0-10-2 16,2-2-3-16,0-4 1 0,-3-6 1 15,-6-1 4-15,-7 0 4 16,-4 5 3-16,-12 6 3 16,-4 12 4-16,-6 1 2 0,0 9 0 15,4 7-2-15,-1 2-6 16,13-2-6-16,1 0-6 15,8-2-11-15,5-9-30 16,12-2-36-16,4-1 0 16</inkml:trace>
  <inkml:trace contextRef="#ctx0" brushRef="#br0" timeOffset="133307.3109">6057 9065 390 0,'0'0'4'0,"0"0"1"16,0 0 2-16,7 0 1 16,-2-12 1-16,-2-3 0 0,-1-6 0 15,0-6 1-15,-2-3-3 16,0 0-2-16,-1-2 1 15,0 6-1-15,0 6 1 16,1 7 0-16,0 13 0 16,22-8-1-16,-5 8 0 0,8 0-2 15,5 0-3-15,10 0-6 16,-1-5-28-16,5-6-45 16,-1-2-3-16</inkml:trace>
  <inkml:trace contextRef="#ctx0" brushRef="#br0" timeOffset="134231.3256">2761 9931 307 0,'0'0'6'15,"0"8"5"-15,0 6 1 16,6 5 3-16,2 6 2 16,2 4 1-16,1 5 1 0,4 5 1 15,-1-3-5-15,-1-2-2 16,-5-5-2-16,0-5-2 16,-6-10-1-16,-2-14-2 15,-7 10 0-15,-3-12-2 0,-4-9-2 16,2-3 0-16,-7-5-2 15,5 0 0-15,1-4 0 16,1 0 0-16,2-1 0 16,3 2 0-16,3-5 0 0,3 3 0 15,1-3-1-15,1 1 2 16,3 1-1-16,2-2 0 16,-1 5 0-16,0 1 0 15,1 4 0-15,-2 0 0 0,2 5 0 16,-1 1 0-16,-5 11 0 15,9-15 0-15,-9 15 0 16,10-12 0-16,-10 12 0 16,17-8-1-16,-7 4 1 0,2 1 0 15,2 1-1-15,3-1 1 16,-1 0 0-16,2 0 0 16,-1 3 0-16,-1-3-2 15,1 3-2-15,-3-2-3 0,-1-1-11 16,0-2-36-16,2 5-26 15,-6 0-2-15</inkml:trace>
  <inkml:trace contextRef="#ctx0" brushRef="#br0" timeOffset="134630.0697">3094 9636 430 0,'0'0'4'15,"0"17"2"-15,2 6 2 16,5 10-1-16,1 9 2 0,5 11-1 15,0 7 0-15,5 9 1 16,0-5-6-16,0-8-3 16,2-8-5-16,-4-14-3 15,0-11-3-15,-3-20-3 0,-2-6-1 16,2-16 0-16,-1-7 2 16,2-1 5-16,-1 1 5 15,1 4 6-15,2 8 4 16,-1 9 3-16,1 9 1 0,-1 9 0 15,2 11-3-15,-4-7-8 16,7-8-56-16,-7 11-19 16</inkml:trace>
  <inkml:trace contextRef="#ctx0" brushRef="#br0" timeOffset="134915.0897">3627 10065 430 0,'0'0'2'0,"0"9"1"15,0-9 0-15,17 12-1 16,-5-9 1-16,3-3-1 0,0 0 0 16,1-6 0-16,-1-8-2 15,-3-4 1-15,-8-4 1 16,-4 4 2-16,-4 1 2 0,-8 2 1 15,-4 8 1-15,-1 5 0 16,-4 5-1-16,3 9-1 16,7 6-5-16,1-3-10 15,10-2-43-15,7 4-29 16,7-5-1-16</inkml:trace>
  <inkml:trace contextRef="#ctx0" brushRef="#br0" timeOffset="135109.9724">3890 10038 462 0,'0'0'1'0,"0"0"-1"0,0 0 1 15,0 0-1-15,15 2-2 16,-3-2-5-16,13-2-23 15,9-5-45-15,-6-2-2 16</inkml:trace>
  <inkml:trace contextRef="#ctx0" brushRef="#br0" timeOffset="135695.2175">4250 9429 385 0,'0'0'6'0,"0"16"1"16,4 8 2-16,4 13 1 0,5 11 1 16,2 10 0-16,5 11 0 15,1 7 1-15,-1 0-5 16,0-2-3-16,-4-9 0 16,-2-13-3-16,-9-11 0 0,-5-12-1 15,-2-13-1-15,-14-13 0 16,-3-6-1-16,-5-11 1 15,-4-7-1-15,-3 2 3 16,2 1 0-16,2 4 1 0,6 4 0 16,9 10 0-16,12 0 1 15,-4 18-1-15,12-5-1 16,16 2-4-16,3-6-6 0,13-4-20 16,11-5-48-16,-7-5-3 15</inkml:trace>
  <inkml:trace contextRef="#ctx0" brushRef="#br0" timeOffset="135939.2832">4645 10053 419 0,'0'0'0'16,"0"0"1"-16,0 0 0 16,9-13 0-16,0-1-1 15,4-4-3-15,0-5 0 0,-3-2-1 16,2-2 4-16,-2 1 2 15,-5 5 4-15,-5 9 2 16,0 12 3-16,-15 2 4 16,-2 19 1-16,4 4 0 0,-1 6-2 15,1 1-3-15,6 1-11 16,8-1 0-16,9-13-12 16,10-7-67-16,11-7-4 15</inkml:trace>
  <inkml:trace contextRef="#ctx0" brushRef="#br0" timeOffset="136641.1164">4913 9936 405 0,'0'0'4'0,"3"18"2"15,4 6 1-15,4 9 1 0,3 9 0 16,5 11 1-16,1 7 1 16,3 4 1-16,1 0-4 15,-6-7-2-15,-2-11-1 16,-6-13-1-16,-7-14-1 0,-3-19-2 15,-13-10-2-15,-2-21-1 16,-2-17-1-16,-4-13-1 16,4-8 0-16,1-2 1 0,7 1 0 15,5 7 1-15,4 13 3 16,6 10 1-16,6 16 1 16,10 18 2-16,2 10 0 15,-2 16 0-15,0 8 2 0,-6 8-1 16,-5 5 0-16,-7-2-1 15,-4 0-2-15,-10-5-3 16,-7-9-7-16,0-12-33 16,-5-10-39-16,2-9-1 15</inkml:trace>
  <inkml:trace contextRef="#ctx0" brushRef="#br0" timeOffset="138329.9581">4187 10029 232 0,'0'0'4'0,"0"0"3"16,0 0 5-16,0 0 4 0,0 0 5 15,0 0-1-15,0 0 4 16,0 0 0-16,0 0-1 16,0 0-3-16,0 0-5 0,-12 4-4 15,12-4-2-15,-8 10-3 16,5 0-1-16,-2-1-2 16,3 1-1-16,-2 2 0 15,-1 1-1-15,3 0 0 16,2 2-1-16,0-3 0 0,2 3 0 15,7-6 0-15,2 1-1 16,5-5 1-16,4-2-1 16,5-3-2-16,0-1-1 15,1-5-2-15,1-2-4 0,-6 2 0 16,0-3 0-16,-8 0 0 16,-2 4-5-16,-10-5-17 15,-5 0-38-15,4 2-2 0</inkml:trace>
  <inkml:trace contextRef="#ctx0" brushRef="#br0" timeOffset="143037.9822">5281 10016 271 0,'0'0'2'16,"0"0"0"-16,9-5 2 15,-2-7-3-15,4-4-1 0,-2-2 0 16,1-3 0-16,-2 1 4 16,-4-4 5-16,-4 3 4 15,-4 6 3-15,-5 7 2 16,-5 8 3-16,-1 5 4 0,-1 16-1 15,0 3-3-15,4 9-6 16,1 3-4-16,10 0-3 16,1-2-3-16,7-5-4 15,6-12-14-15,10-17-59 0,2 0-6 16</inkml:trace>
  <inkml:trace contextRef="#ctx0" brushRef="#br0">5532 9936 292 0,'0'0'8'0,"0"0"2"16,-2 18 4-16,2-7 1 16,0 6 1-16,0 1 4 15,1 0 0-15,0 2-2 0,3-7-5 16,-4-13-4-16,0 0-3 16,9-4-1-16,-7-17-3 15,1-2-3-15,1-4 0 16,2 2 0-16,0 2 1 0,4 9 0 15,0 11 0-15,-1 9 2 16,3 10 0-16,-2 9 0 16,4 3-2-16</inkml:trace>
  <inkml:trace contextRef="#ctx0" brushRef="#br0" timeOffset="144221.0905">5809 9386 368 0,'0'0'6'15,"0"0"3"-15,0 0 1 16,0 0 1-16,6 4 2 15,-6-4 0-15,7 21 2 16,0 0 0-16,-2 8-6 0,5 11-1 16,-1 6-2-16,3 10-1 15,0 1-2-15,2 2-1 16,-1-3-1-16,-2-3-1 0,-2-10-1 16,-2-6-3-16,-4-9-3 15,2-4-3-15,-5-6-2 16,-2-9-1-16,2-9 0 0,-20 7 2 15,7-7 3-15,-6-9 3 16,1 0 4-16,-4-4 5 16,0 4 4-16,6 1 1 15,0 3 0-15,7 5 0 16,9 0 0-16,-8 15-2 0,9-1-2 16,12 3 0-16,4-2-3 15,6-1-3-15,2-6-11 16,6-7-62-16,4-3-5 15</inkml:trace>
  <inkml:trace contextRef="#ctx0" brushRef="#br0" timeOffset="144763.3696">6115 9930 313 0,'0'0'2'0,"0"0"1"16,7-6 2-16,-1-4-1 0,2-4-5 16,1-4-4-16,3 0-4 15,-4-4 3-15,-3 2 5 16,1 4 4-16,-6 4 6 0,0 12 6 16,-7 0 5-16,3 9 7 15,-8 10 4-15,7 6-3 16,-3 4-6-16,6 1-8 15,2-2-5-15,10-6-8 0,7 0-11 16,-1-14-30-16,6-5-39 16,4-3-1-16</inkml:trace>
  <inkml:trace contextRef="#ctx0" brushRef="#br0" timeOffset="145082.9984">6425 10014 412 0,'0'0'3'0,"0"0"-1"0,0 0 0 16,0 0-2-16,0 0-2 15,0-12-3-15,0-9-2 16,0-4 0-16,0-6-1 0,5-1 2 16,3 0 6-16,-2 4 4 15,4 10 3-15,2 10 6 16,2 8 0-16,2 15 2 16,-1 5-2-16,2 7-6 0,-5-3-23 15,1 0-58-15,3-5 0 16</inkml:trace>
  <inkml:trace contextRef="#ctx0" brushRef="#br0" timeOffset="145259.5127">6754 9494 450 0,'0'0'5'15,"-2"26"0"-15,2 5 1 0,0 8 1 16,6 10-1-16,3 9 1 15,5 5-2-15,2 2-3 16,8-2-15-16,-7 0-50 16,2-24-18-16</inkml:trace>
  <inkml:trace contextRef="#ctx0" brushRef="#br0" timeOffset="145496.8239">6571 9871 431 0,'0'0'5'0,"0"0"2"0,15 7 2 16,1-6 1-16,11 2 0 15,4-3 1-15,6 0-1 16,8-6 1-16,7-4-6 0,-2-7-7 15,6 0-20-15,9-5-57 16,-21 1-3-16</inkml:trace>
  <inkml:trace contextRef="#ctx0" brushRef="#br0" timeOffset="149065.3777">13222 8021 326 0,'0'0'6'16,"0"0"4"-16,0 0 2 15,0 0 4-15,-12 0 1 0,12 0 1 16,-1-11 0-16,1 11 0 15,1-16-4-15,7 11-5 16,9-2-2-16,7 2-2 16,10 2-2-16,14 1-1 0,7 0 0 15,14 0-1-15,7-2-1 16,11 0-8-16,-1-7-22 16,-8 0-48-16,4-2-2 15</inkml:trace>
  <inkml:trace contextRef="#ctx0" brushRef="#br0" timeOffset="149309.2496">13663 8003 428 0,'0'0'6'15,"-5"7"2"-15,4 10 2 16,1 10 1-16,1 12 0 16,4 7 1-16,4 11 0 0,5 7-1 15,3 0-9-15,5 0-5 16,7-19-58-16,-4 9-21 16,2-13-1-16</inkml:trace>
  <inkml:trace contextRef="#ctx0" brushRef="#br0" timeOffset="149898.9813">14111 8352 310 0,'0'0'5'0,"0"0"3"15,13 0 0-15,-4 0 1 16,5-6 0-16,-1-3 1 16,4-6 2-16,-2-1-2 15,-1-4-3-15,-2-6-2 16,-9 4-1-16,-3-2 2 0,0 6 2 16,-5 7 1-16,-9 8 1 15,0 8 1-15,-1 14 0 16,4 10 1-16,4 5-1 15,3 7-4-15,4-2-2 0,7 0-2 16,5-9-5-16,14-6-10 16,-1-13-36-16,7-11-31 15,6-11-2-15</inkml:trace>
  <inkml:trace contextRef="#ctx0" brushRef="#br0" timeOffset="150165.2753">14521 8398 337 0,'0'0'5'16,"0"0"2"-16,0 0 3 0,0 0 3 16,2-6 2-16,-2-4 1 15,-9-4 1-15,2-3 1 16,-7-2-5-16,1 0-2 15,2-1-2-15,4 3-3 16,6 3-2-16,2-1-2 0,13 0-1 16,11-1-2-16,9-1-8 15,7 3-41-15,9-7-28 16,4 2-1-16</inkml:trace>
  <inkml:trace contextRef="#ctx0" brushRef="#br0" timeOffset="150796.972">14861 8126 270 0,'0'0'8'16,"0"0"2"-16,-2 13 4 0,-1-3 1 15,3 4 2-15,0 5 1 16,0 5 0-16,6 5 2 16,2-2-8-16,1 4-4 0,1-4-3 15,7-3-2-15,-3-7-2 16,3-5 0-16,-5-12-1 15,3-3-1-15,-5-10 0 16,4-7-1-16,-3-2 1 0,-1 2 0 16,2 1 1-16,-1 5 0 15,5 6 2-15,-2 7-1 16,4 1 1-16,2 0 1 0,0 4-1 16,1-1 1-16,0-1-1 15,-4-2 1-15,2-2 1 16,-2-4 2-16,-1 5 1 15,1 1 1-15,0 7 0 0,2 7 1 16,2 2-1-16,2 7-1 16,-2-4-3-16,5 1-4 15,-5-8-8-15,0-6-34 16,-3-5-36-16,-3-7-2 16</inkml:trace>
  <inkml:trace contextRef="#ctx0" brushRef="#br0" timeOffset="150917.6142">15604 8341 404 0,'0'0'-3'15,"0"0"-8"-15,-6-26-48 16,4 6-10-16</inkml:trace>
  <inkml:trace contextRef="#ctx0" brushRef="#br0" timeOffset="151009.065">15522 7970 429 0,'0'0'6'0,"-2"7"2"0,-2 7 0 15,0 2 1-15,-1 4-2 16,5 8-12-16,0-1-63 16,8-2-3-16</inkml:trace>
  <inkml:trace contextRef="#ctx0" brushRef="#br0" timeOffset="151517.424">15823 8313 389 0,'0'0'3'0,"-12"-3"0"0,6-11 2 16,-1-6-1-16,4-9 1 16,1-2-1-16,4-7 0 15,8-1 0-15,6 2-2 16,9 8 0-16,3 13-1 0,4 16 1 15,-1 7 1-15,0 17 0 16,-5 10-3-16,-7 1-17 16,-12 4-53-16,9-2 0 15</inkml:trace>
  <inkml:trace contextRef="#ctx0" brushRef="#br0" timeOffset="151982.9941">16280 8112 438 0,'0'0'2'16,"0"0"2"-16,-6-15 2 15,6 15 1-15,-3-15 1 16,3 15 1-16,-3-18 1 0,-1 9 0 16,4 9-1-16,-6-8-3 15,6 8-4-15,0 0-2 16,0 0 0-16,-8 0 0 15,8 0 0-15,0 0 0 0,-8 7 0 16,8-7 0-16,0 0 0 16,-11 1 0-16,11-1 0 15,-11 0 0-15,11 0 0 16,-12-1 0-16,12 1-4 0,-12 0-1 16,12 0-1-16,-12 3 1 15,12-3-1-15,-14 15 1 16,14-15 0-16,-14 18 0 0,11-9 1 15,-5 3-1-15,2 1 1 16,-1-1 1-16,1 3 0 16,3-2 0-16,3 1 0 15,0 4 0-15,6-6 1 16,5 3 1-16,4-6 0 0,1-1 1 16,0-5 0-16,3-3-2 15,-3 0 0-15,1-3-4 16,-3 1-10-16,2 2-28 15,3 5-27-15,-5 9-4 0</inkml:trace>
  <inkml:trace contextRef="#ctx0" brushRef="#br0" timeOffset="152165.3614">16421 7739 355 0,'0'0'13'0,"4"3"3"16,-1 16 2-16,5 3 2 15,1 16 0-15,7 12 1 16,-3 12 1-16,8 11-1 0,0 0-16 16,5 5-5-16,-5-7 0 15,6-1-20-15,1-12-60 16,-10-19-4-16</inkml:trace>
  <inkml:trace contextRef="#ctx0" brushRef="#br0" timeOffset="152349.948">16418 8148 447 0,'0'0'2'16,"0"0"1"-16,8 5 2 16,6-5-1-16,10 0 1 0,10-5-4 15,8-7-7-15,16-5-29 16,11-5-40-16,3-5-3 15</inkml:trace>
  <inkml:trace contextRef="#ctx0" brushRef="#br0" timeOffset="152995.1388">16926 8193 425 0,'0'0'3'0,"0"0"-2"16,0 0 1-16,-13 0-1 16,13 0-2-16,-8-22 0 0,0 2-1 15,2-7-1-15,2-7-2 16,-1-2 2-16,2 3 2 16,0 3 2-16,2 7 3 15,0 9 2-15,1 14 0 0,0 0 0 16,-1 17 1-16,1 3-3 15,5-1-3-15,8 0-8 16,1-1-7-16,6-4-10 16,-2-8-8-16,12-6-7 0,-7 0 0 15,8-3 5-15,2 3 14 16,-8-3 13-16,2 6 15 16,-8 8 14-16,4 4 10 15,-12 7 8-15,5-2-1 0,-11 1-5 16,1-6-12-16,-1-1-8 15,-5-14-8-15,14 0-5 16,-8-11-4-16,0-7-1 16,1-6 1-16,-4-5 1 0,-1 2 3 15,-2 0 2-15,-5 2 2 16,-7 7 4-16,1 4 0 16,-3 11 1-16,0 3-2 15,0 3-1-15,2 8-5 0,6 4-4 16,1-1-6-16,6 4-14 15,7-1-27-15,4-6-31 16,6-4-2-16</inkml:trace>
  <inkml:trace contextRef="#ctx0" brushRef="#br0" timeOffset="153203.9729">17388 8136 395 0,'0'0'3'0,"0"-10"3"15,0-1 0-15,0-8 2 16,3-2 1-16,5-5 0 16,0-1 2-16,4 3 1 0,4 3-2 15,1 9-1-15,3 8-2 16,-1 4 0-16,3 16-2 16,-1 7-5-16,-7 2-15 15,-10 7-62-15,5 6-2 16</inkml:trace>
  <inkml:trace contextRef="#ctx0" brushRef="#br0" timeOffset="154232.0359">18290 7483 390 0,'0'0'5'15,"0"18"2"-15,4 6 1 0,6 12 1 16,4 14 0-16,4 6 1 16,2 6-1-16,2 8 1 15,3-4-5-15,-2-6-4 16,-2-11-5-16,-3-13 0 0,-1-19-3 15,-5-9 0-15,1-8-1 16,2-8-1-16,0-4 0 16,6 3 4-16,0-3 2 0,3 7 2 15,0 5 4-15,0 5 0 16,-6 8 2-16,-3 7 1 16,-8 2-1-16,-7-1-2 15,-3 2-3-15,-14-5-3 0,-1-7-11 16,-13-7-28-16,4-9-30 15,0-9-5-15</inkml:trace>
  <inkml:trace contextRef="#ctx0" brushRef="#br0" timeOffset="154586.8866">18770 7904 414 0,'0'0'4'0,"-2"18"2"16,2-5 1-16,0 6 0 15,3 4 1-15,1 0-1 16,4-1 1-16,5 2-1 0,1-12-3 16,6-6-3-16,1-6-1 15,2-3 0-15,4-9-1 16,2 2-1-16,3-1-1 0,2 7 1 15,-3 4 1-15,1 15 0 16,-1 10 0-16,-5 7 3 16,-8 8 2-16,-2 11 1 15,-10 2 2-15,-6 5 0 0,-9 0 1 16,-11-4 0-16,-9-3 0 16,-6-9-8-16,-5-9 0 15,-3-9-11-15,-8-19-68 16,7-10-2-16</inkml:trace>
  <inkml:trace contextRef="#ctx0" brushRef="#br0" timeOffset="155101.1111">19751 7327 436 0,'0'0'6'15,"-9"5"0"-15,2 12 3 0,5 9 0 16,0 14 0-16,2 10 0 16,2 13 1-16,5 11-1 15,10 6-5-15,1-1-2 16,2-4 0-16,-1-11-2 15,-2-12 0-15,-5-13-2 0,-5-17 0 16,-7-14-1-16,-7-8 1 16,-11-14-1-16,-5-4 2 15,-7-4 0-15,-3 1 2 16,0 6 2-16,3 6-1 0,3 7 1 16,7 7 0-16,9 10-1 15,11 10-2-15,4-1-7 16,20 5-17-16,5-7-55 15,6-7-4-15</inkml:trace>
  <inkml:trace contextRef="#ctx0" brushRef="#br0" timeOffset="155310.9113">20106 7994 444 0,'0'0'4'0,"0"0"-2"0,-11 0 0 15,11 0-4-15,-14-20-12 16,4-5-13-16,-3-10-3 15,-1-2 13-15,4-1 8 0,-4 3 6 16,2 9 4-16,-1 9 6 16,4 10 14-16,9 7 13 15,-14 21-1-15,14 0-13 16,5-2-15-16,13 2-23 16,5-9-55-16,3-3-5 0</inkml:trace>
  <inkml:trace contextRef="#ctx0" brushRef="#br0" timeOffset="155501.3052">20329 8043 397 0,'0'0'1'15,"-1"-6"0"-15,-4-7 0 16,-3-8 0-16,4-11-2 16,-7-14-4-16,-1-7 0 15,-1-8-1-15,0 3-1 0,-2 0-1 16,10 9-1-16,-6 7-1 15,11 20-5-15,0 22-15 16,16 4-33-16,11 26-3 0</inkml:trace>
  <inkml:trace contextRef="#ctx0" brushRef="#br0" timeOffset="155697.5272">20587 8007 365 0,'0'0'6'0,"0"-7"2"15,-2-10 2-15,-7-9 0 0,1-11-1 16,-5-11 2-16,-3-13-1 15,-2-11 1-15,0-6-3 16,1 0-3-16,4 6 0 16,4 8 1-16,6 10 0 0,3 6-1 15,13 18 1-15,8 14-1 16,6 8-4-16,13 8-7 16,-2 5-20-16,8 10-50 15,-3 11-2-15</inkml:trace>
  <inkml:trace contextRef="#ctx0" brushRef="#br0" timeOffset="155885.5672">20298 7858 453 0,'0'0'2'15,"0"0"2"-15,0-8 0 16,7-1 1-16,13-7 1 15,9-5-1-15,14 0-2 0,7-8-8 16,18 6-21-16,16-2-50 16,-1 0-2-16</inkml:trace>
  <inkml:trace contextRef="#ctx0" brushRef="#br0" timeOffset="156412.9426">20801 7922 397 0,'0'0'2'0,"0"0"0"16,6-3 2-16,-6 3-1 15,22-22-1-15,-7-1-1 16,2-1-1-16,-2-2 2 0,-4-2 2 16,-1 1 4-16,-10 7 2 15,0 7 2-15,-6 9 3 16,-6 8 1-16,-6 12 1 0,4 5-1 15,3 5-16-15,5 0 0 16,6 2 0-16,6-7 0 16,15-2 0-16,1-10 0 15,14-4-10-15,-1-4-72 0,10-2-2 16</inkml:trace>
  <inkml:trace contextRef="#ctx0" brushRef="#br0" timeOffset="156921.2513">21173 7961 381 0,'0'0'6'0,"0"0"2"16,0 0 2-16,3-7 0 16,-3-2 1-16,0-8 1 15,-7-4-2-15,0-4 3 16,-5 0-6-16,3-2-3 0,-1 1-1 15,0 5-1-15,9 4 0 16,1 8 0-16,15 2 0 16,4 6-1-16,9-1-2 15,10 2-4-15,0-5-14 16,5-1-56-16,4 1-3 16</inkml:trace>
  <inkml:trace contextRef="#ctx0" brushRef="#br0" timeOffset="157291.2394">21542 7836 410 0,'0'0'1'0,"0"0"2"15,0 0-1-15,0 0 1 16,5-6-1-16,2-7-2 16,2-4-2-16,2 0 1 0,-2-2 2 15,2-3 1-15,-5 8 2 16,-6 14 3-16,0 0 1 15,0 0 3-15,4 14 2 16,-4 8-1-16,3-3-1 0,3 1-5 16,4 1-2-16,3-12-3 15,5-3-5-15,2-6-1 16,3-10 1-16,-3-5-1 0,0-4 2 16,-4 2 2-16,-2 0 2 15,-2 8 3-15,-3-1 4 16,1 13 2-16,-3 9 0 15,2 4-8-15,3 4-2 0,3 4 0 16,4-2 0-16,0-5 0 16,3-8 0-16,0-9 0 15,2-5-40-15,-6-11-43 16,-3-11-3-16</inkml:trace>
  <inkml:trace contextRef="#ctx0" brushRef="#br0" timeOffset="157445.8088">22067 7267 443 0,'0'0'6'16,"6"15"1"-16,-3 10 2 16,8 13 1-16,-4 10 0 0,8 8-1 15,0 6 0-15,3 6-1 16,0-1-8-16,-3-10-8 16,-1-6-40-16,-3-10-33 15,-5-12-3-15</inkml:trace>
  <inkml:trace contextRef="#ctx0" brushRef="#br0" timeOffset="157594.0143">22007 7793 429 0,'0'0'4'15,"0"0"3"-15,0 0 2 0,12 0 1 16,8-5 0-16,7-2 1 16,10-5 0-16,13-5 0 15,12-3-7-15,3-9-12 16,13 1-69-16,-2-1-4 0</inkml:trace>
  <inkml:trace contextRef="#ctx0" brushRef="#br0" timeOffset="158357.4383">19545 8807 392 0,'0'0'5'16,"0"0"4"-16,0 0 1 0,-5 11 1 15,4 2 1-15,-1 0 1 16,2 9-1-16,0 5 2 16,3 7-6-16,3 3-4 15,5 2-1-15,-3-2-1 0,4 0-1 16,-2-7-2-16,-2-4 0 16,1-7 0-16,-1-11-2 15,-8-8 1-15,11 0-1 16,-4-10 0-16,-1-4 0 0,1-6 0 15,-1-2 1-15,2-4-1 16,0-6 1-16,1-4 1 16,-3-3 0-16,3-3 0 0,1 4 1 15,0-1-1-15,-2 6 2 16,5 12 0-16,0 15 0 16,6 9 2-16,-1 21 0 15,5 9 1-15,1 6 0 16,-1 3 0-16,1 0-1 0,0-9 0 15,-4-9 0-15,-3-17-2 16,-1-12 0-16,-6-12-1 16,-1-9 0-16,5-4-1 15,-3-1 1-15,0 5 1 0,3 8 1 16,-3 11 1-16,6 7 0 16,-2 13 1-16,3 11-2 15,-4 3-2-15,4 3 0 0,4 2-2 16,-12-14-39-16,15 1-38 15,-1-8-4-15</inkml:trace>
  <inkml:trace contextRef="#ctx0" brushRef="#br0" timeOffset="158705.0076">20329 9014 394 0,'0'0'4'16,"0"0"3"-16,14-11 0 15,0-6 0-15,-1-5 0 16,6-4-1-16,-2-6 0 15,3 0-1-15,-7-2-2 0,-4 4 0 16,-4 5 3-16,-5 10 1 16,0 15 2-16,-21 5 2 15,8 14 0-15,-4 11 1 0,7 6-6 16,3 5-6-16,4 0 0 16,9 3 0-16,10-14-8 15,14-6-72-15,11-6-2 16</inkml:trace>
  <inkml:trace contextRef="#ctx0" brushRef="#br0" timeOffset="159107.9457">20742 8823 451 0,'0'0'4'15,"0"0"2"-15,-11 16 1 16,6 1 0-16,2 4 0 0,1 8 1 16,1 0 0-16,1 5 0 15,4 2-6-15,8-9-4 16,2-6-8-16,-2-18-26 15,6-6-43-15,5-18-3 0</inkml:trace>
  <inkml:trace contextRef="#ctx0" brushRef="#br0" timeOffset="159354.0002">20881 8431 432 0,'0'5'6'0,"0"12"-1"16,0 12 3-16,1 12 2 15,7 12-1-15,2 9 1 16,3 7 0-16,4 2 1 15,2-6-6-15,5-12-3 16,-1-11-3-16,1-17-2 0,1-20-2 16,-5-10 0-16,3-14 0 15,-1-6 1-15,-5-1 1 16,2 5 3-16,-6 4 1 0,1 9 3 16,-2 11 0-16,3 11 0 15,-2 10-2-15,-1 3-6 16,9 2-36-16,-2 0-37 0,3-7-3 15</inkml:trace>
  <inkml:trace contextRef="#ctx0" brushRef="#br0" timeOffset="159811.5049">21462 8843 413 0,'0'0'3'0,"0"0"3"16,0-12 1-16,0 12 2 16,0-12 0-16,0 12 2 0,1-9 0 15,-1 9 1-15,0 0-2 16,0 0-3-16,0 0-2 16,0-9 0-16,0 9-2 0,0 0-3 15,0 0 0-15,-9-7 0 16,9 7 0-16,-12-6 0 15,12 6 0-15,-10-8 0 16,10 8 0-16,-10-2 0 0,10 2 0 16,-15 0-3-16,15 0 2 15,-15 13-1-15,6-5-1 16,1 3 1-16,-1-2-1 16,-2 3 1-16,0 1-1 0,3 0 0 15,-4-1-1-15,5 3 1 16,0-3-1-16,3-2 1 15,3 1 0-15,1-3 0 16,0-8 1-16,13 13 1 0,-1-10 0 16,5 0 2-16,0 2 0 15,-1-2 0-15,2 1 1 16,-2-4-3-16,1 5-11 16,-9 7-55-16,10-12-9 0</inkml:trace>
  <inkml:trace contextRef="#ctx0" brushRef="#br0" timeOffset="160222.9912">21735 8971 424 0,'0'0'2'15,"0"0"0"-15,0-10 0 16,0-2 0-16,0-5 0 0,0-4 0 16,4-1 1-16,-2-1 2 15,1 2 1-15,2 9 1 16,-5 12 0-16,14-5 1 16,-4 14 0-16,-1 10-1 15,3 4 0-15,0 4-6 0,-2-6-11 16,7-6-65-16,-6 3-4 15</inkml:trace>
  <inkml:trace contextRef="#ctx0" brushRef="#br0" timeOffset="160363.1303">22016 8981 450 0,'0'0'3'0,"0"0"-1"0,0 0-1 16,0 0-8-16,-3-16-32 15,3-7-34-15,0-2-1 16</inkml:trace>
  <inkml:trace contextRef="#ctx0" brushRef="#br0" timeOffset="160469.9721">21961 8692 447 0,'0'0'4'0,"-3"5"1"16,-1 5 0-16,1 0 0 16,2 2-1-16,1 1-4 15,1-2-7-15,10-2-33 16,3-4-36-16,3-5-3 0</inkml:trace>
  <inkml:trace contextRef="#ctx0" brushRef="#br0" timeOffset="160684.9743">22166 8670 481 0,'0'0'3'15,"0"0"2"-15,0 0 0 16,1 8 0-16,-1 1 1 0,-4 4 0 16,1 1-6-16,-2 4 0 15,0 1 0-15,3 2 0 16,2 1 0-16,1 1 0 0,8-1 0 15,6-4 0-15,1-1-4 16,4 2 1-16,-2-3 2 16,-1 0 0-16,-5 0 1 15,-4 0 1-15,-5 0-1 16,-3 0-2-16,-9-5-7 0,-3-13-59 16,-6 6-11-16</inkml:trace>
  <inkml:trace contextRef="#ctx0" brushRef="#br0" timeOffset="161401.5182">22453 8799 345 0,'0'0'4'0,"0"0"0"0,0 0 1 16,-4 10 0-16,4-10 3 15,0 0 1-15,0 14 2 16,0-6 0-16,0 4-3 0,3 0-1 16,5 2 1-16,-2 2-2 15,0-2-1-15,4-2-3 16,1-4-1-16,2-8-2 0,2-5-3 16,-2-11 0-16,3-8-1 15,-2-6-2-15,4-3 1 16,-5 4 1-16,2 3 1 15,-3 8 3-15,3 9 4 0,-3 11 1 16,-3 12 3-16,5 5 2 16,-2 5 0-16,6-5-1 15,-4-3-1-15,6-11-2 16,1-5-1-16,-1-14-1 0,3-9-2 16,1-4 1-16,-3 2 3 15,1 5 0-15,-4 8 2 16,1 12-1-16,-7 9 2 15,2 11 0-15,-5 11-2 16,3 1-4-16,2 0-2 0,-4-8-6 16,7-10-43-16,-1-2-31 15,0-12-4-15</inkml:trace>
  <inkml:trace contextRef="#ctx0" brushRef="#br0" timeOffset="161743.2705">23154 8589 435 0,'0'0'3'16,"0"0"2"-16,0 0 2 0,-1 6 0 15,-1 2 2-15,-3 4-1 16,-1 3 2-16,1 4 0 15,-3-1-3-15,-1 7-2 16,7-1 0-16,2-1-5 0,0-1 0 16,10-3 0-16,3-2 0 15,2 0-4-15,2-3 0 16,4 0 1-16,-4 0-1 16,-4 4 1-16,-4-2 1 0,-6 5 0 15,-3 0 2-15,-6 1 0 16,-9 0 1-16,-5-4-3 15,-5-10-11-15,-4-2-62 0,4-1-3 16</inkml:trace>
  <inkml:trace contextRef="#ctx0" brushRef="#br0" timeOffset="179711.3359">14103 10894 273 0,'0'0'7'0,"0"0"5"16,0 0 6-16,0 0 4 15,0 0 1-15,5-12 3 16,-5 12 2-16,6-17-1 0,-6 5-5 16,0-2-6-16,-2-3-4 15,-6 0-5-15,-2 2-2 16,-7 1-3-16,-3 5-2 0,-9 9 0 15,-6 2-2-15,-2 19 1 16,-5 11-2-16,1 14 0 16,-3 17 1-16,4 9 2 15,8 9 0-15,8 3 1 16,10 1 1-16,13-10 0 0,7-14 0 16,21-15-1-16,11-21-2 15,18-17-12-15,7-8-62 16,15-28-7-16</inkml:trace>
  <inkml:trace contextRef="#ctx0" brushRef="#br0" timeOffset="180171.3259">14304 10964 371 0,'0'0'2'0,"0"0"3"16,0 0 5-16,8 0 1 0,5 0 1 15,10-7 1-15,6-1 1 16,12-1-2-16,10-3 0 16,7-2-4-16,9 1-5 15,4 1-9-15,7 8-27 0,0 4-45 16,-4 2-1-16</inkml:trace>
  <inkml:trace contextRef="#ctx0" brushRef="#br0" timeOffset="180471.2706">14723 10868 439 0,'0'0'5'16,"0"0"1"-16,-8 17 1 15,7 2 1-15,0 8 1 16,1 9 1-16,0 7-1 0,4 8 1 16,5 7-5-16,1 3-2 15,5 2-10-15,-1-5-40 16,6-4-34-16,0-2-3 15</inkml:trace>
  <inkml:trace contextRef="#ctx0" brushRef="#br0" timeOffset="181131.8501">15114 10894 301 0,'0'0'6'16,"0"20"4"-16,2 3 3 0,7 11 1 16,3 8 2-16,3 2 2 15,4 4 0-15,-2 2 0 16,3-3-4-16,-8-16-4 16,-2-11-3-16,-10-20-2 0,0-13-1 15,-6-16-3-15,-8-17-1 16,0-7-1-16,-1-5-1 15,7 1 0-15,2 6 1 0,6 11 1 16,6 12 1-16,12 21 1 16,8 16 1-16,7 20 0 15,5 9 1-15,4 12 0 16,-1 4 0-16,-4 6-1 16,-5 1 0-16,-9-2 1 0,-14-4 0 15,-9-4-1-15,-13-6 0 16,-17-9 0-16,-8-11-2 15,-7-8-2-15,-3-10-3 16,3-2-12-16,-3-1-61 0,15-5-5 16</inkml:trace>
  <inkml:trace contextRef="#ctx0" brushRef="#br0" timeOffset="181965.7025">16335 11235 335 0,'1'8'7'0,"6"15"2"0,5 9 3 16,1 11 2-16,4 8 1 16,3 3 0-16,-4 5 1 15,0 1 1-15,-8-13-7 16,-5-12-4-16,-3-24-3 16,-10-13-4-16,-9-22-2 0,-7-22-3 15,1-17-1-15,-2-12-1 16,-2-6 1-16,9 0 0 15,4 6 2-15,11 11 5 16,5 11 2-16,9 18 2 0,10 18 2 16,8 14 1-16,4 11 0 15,3 12 1-15,-3 9 0 16,-6 1-2-16,-5 7 0 0,-9-3-1 16,-9-5-3-16,-5-2-6 15,-13-8-15-15,-9-5-46 16,-2-14-15-16</inkml:trace>
  <inkml:trace contextRef="#ctx0" brushRef="#br0" timeOffset="182292.9895">16576 10524 451 0,'0'10'4'0,"0"12"1"16,0 14 1-16,0 15 1 16,1 9-1-16,6 15 1 0,3 6 1 15,3 6-1-15,3-6-4 16,3-12-1-16,2-12-4 16,-2-18-3-16,1-20 0 15,-3-16-2-15,0-17-1 0,0-14 0 16,2-8 0-16,-2-7 2 15,2 1 2-15,2 8 3 16,-3 11 2-16,6 15 2 0,-4 14 0 16,-2 17 0-16,4 12-4 15,-10 4-22-15,5 5-53 16,-2 1 0-16</inkml:trace>
  <inkml:trace contextRef="#ctx0" brushRef="#br0" timeOffset="182592.6575">17130 11033 434 0,'0'0'4'16,"-2"23"-1"-16,1-1 2 15,1 0 0-15,1 7 1 16,5-3 0-16,7-1-1 0,3-3 1 15,4-13-4-15,4-9-2 16,-3-18-2-16,0-10-1 16,-3-11 0-16,-8-4 0 15,-8-4 1-15,-2 3 1 0,-12 7 0 16,-6 13 1-16,-2 12 1 16,-2 12 0-16,-1 21-1 15,4 10-4-15,11 15-19 0,10 1-54 16,2-1 0-16</inkml:trace>
  <inkml:trace contextRef="#ctx0" brushRef="#br0" timeOffset="182885.6102">17465 10860 457 0,'0'0'4'0,"-11"2"2"15,4 4 1-15,-5 3 0 16,-2 4 1-16,-3 4 0 16,2 2-1-16,-1 1 0 15,10 3-7-15,3 0 0 0,3-2 0 16,5-4 0-16,9-1 0 16,5-2-3-16,3-2 1 15,3-1 0-15,-2 0 0 16,1 6 1-16,-10 1 0 0,0 4 0 15,-11 5-1-15,-3-3-5 16,-3 5-23-16,0-7-50 16,-16-3-1-16</inkml:trace>
  <inkml:trace contextRef="#ctx0" brushRef="#br0" timeOffset="183034.019">17598 11185 506 0,'0'0'5'0,"0"0"-5"0,-2 8 0 16,2-8 0-16,0 0 0 15,5-10-79-15,4-1-3 16</inkml:trace>
  <inkml:trace contextRef="#ctx0" brushRef="#br0" timeOffset="183590.0022">18651 10483 412 0,'0'0'6'0,"-6"21"1"16,3 0 2-16,-1 15 1 15,3 14 1-15,0 17-1 16,1 15 1-16,1 11 1 0,1 7-6 16,12 1-2-16,-3-4-1 15,4-8-2-15,-3-14-2 16,3-14-2-16,-8-18-7 0,-1-14-7 16,-6-20-12-16,-7-11-5 15,-11-14 4-15,-9-15 8 16,-5-1 9-16,-10-8 9 15,0 2 9-15,-10 3 11 0,10 11 14 16,-2 5 3-16,10 8-4 16,11 10-6-16,11 1-8 15,12 9-5-15,15-3-3 0,17 2-3 16,12-8-4 0,20 0 0-16,8-12 0 0,12-5 0 15,1-13-17-15,-3 0-64 16,1 2-3-16</inkml:trace>
  <inkml:trace contextRef="#ctx0" brushRef="#br0" timeOffset="184181.9897">19765 10210 396 0,'0'0'4'0,"-1"17"2"15,-2 10 3-15,2 16 1 0,1 17 0 16,1 15 1-16,5 15 0 15,7 14 1-15,4 2-4 16,5-1-2-16,2-8-2 0,2-16-2 16,2-15-1-16,-4-14-2 15,-1-18 0-15,-3-18-2 16,-11-13 0-16,-3-9-1 16,-6-11 1-16,-11-12-1 0,-9-2 2 15,-9-3 2-15,-9 2 1 16,-2 8 2-16,-4 8 0 15,3 11 1-15,1 10 1 16,6 13-1-16,11 10 0 0,9 7-2 16,9 2-1-16,6-1-1 15,17-4-3-15,6-7-6 16,18-7-22-16,11-9-48 16,-5-9-3-16</inkml:trace>
  <inkml:trace contextRef="#ctx0" brushRef="#br0" timeOffset="184433.6787">20165 11060 410 0,'0'0'3'0,"0"0"2"15,0 0 0-15,13-16 1 0,-3 2 0 16,3-6-1-16,2-5 1 16,0-3-1-16,1-1-2 15,-4-2 0-15,-6 6 0 0,-6 8 2 16,0 17 2-16,-24-2 0 15,3 17 2-15,-5 14 1 16,-1 11-1-16,3 5-5 16,6 6-4-16,13-1 0 0,5-6 0 15,17-6 0-15,9-16 0 16,25-11-45-16,5-11-38 16,6-7-4-16</inkml:trace>
  <inkml:trace contextRef="#ctx0" brushRef="#br0" timeOffset="184942.285">20653 11073 365 0,'0'12'6'16,"1"11"1"-16,4 11 4 0,2 9 0 15,1 7 1-15,3 7 0 16,-3 1 2-16,5 2-1 16,-7-15-5-16,-1-12-2 15,-4-16-3-15,-1-17-2 0,-6-25-1 16,-6-21-2-16,-4-15 0 16,-3-11-2-16,3-10 2 15,-2 2 0-15,6-2 1 0,1 14 2 16,10 10 1-16,2 16 0 15,14 18 2-15,7 18-1 16,4 9 1-16,3 15-1 16,1 11-1-16,-3 8 0 15,-6 6 0-15,-4 1-1 0,-11 1-1 16,-6 2-6-16,-14-9-16 16,-13-9-55-16,2-7-2 15</inkml:trace>
  <inkml:trace contextRef="#ctx0" brushRef="#br0" timeOffset="185241.4659">20813 10352 473 0,'0'15'4'15,"0"17"1"-15,0 13 1 16,1 18 0-16,8 15 0 0,0 12 0 15,6 10-1-15,1 5-5 16,2-11 0-16,4-14 0 16,-2-17 0-16,5-21 0 15,-1-21 0-15,-2-21-4 16,-1-15-1-16,-2-14 1 0,5-7-1 16,0-3 2-16,-2 6 2 15,-1 8 0-15,4 14 1 16,-2 11-1-16,-2 14-2 0,3 19-22 15,-1 1-53-15,-6 5-2 16</inkml:trace>
  <inkml:trace contextRef="#ctx0" brushRef="#br0" timeOffset="185693.6027">21380 11083 401 0,'0'0'3'15,"0"10"1"-15,0 2 1 16,3 2 1-16,8 3-1 0,2-2 1 16,6-5 0-16,5-3 0 15,1-7-3-15,2-9-2 16,-2-11-1-16,-2-8-1 0,-8-5 2 15,-5-3 0-15,-10 0 2 16,-9 6 2-16,-7 6 1 16,-5 9 1-16,0 9 0 15,-2 6-1-15,2 15-1 16,3 8-3-16,13 5-9 0,-2-3-27 16,14 0-45-16,12-3-3 15</inkml:trace>
  <inkml:trace contextRef="#ctx0" brushRef="#br0" timeOffset="185979.7782">21818 10739 432 0,'0'0'6'0,"-5"8"0"0,-2 5 2 15,-3 5 0-15,-4 4 1 16,-2 4 0-16,-1 7-1 15,1 2 0-15,4-3-5 16,6-1-2-16,6-6-2 0,6-4-1 16,10-3 0-16,5-3-1 15,6-7 0-15,1 2 1 16,-1 3 1-16,-2 1 0 16,-9 2 1-16,-6 6 1 0,-7 3 0 15,-6 3 0-15,-12-6-6 16,2 1-25-16,-8-9-48 15,-2-7-3-15</inkml:trace>
  <inkml:trace contextRef="#ctx0" brushRef="#br0" timeOffset="186189.2955">22151 11111 505 0,'0'0'4'0,"0"0"-2"15,-4 11-2-15,4-11 0 16,0 0 0-16,0 0-2 16,2 12-67-16,-2-12-13 15</inkml:trace>
  <inkml:trace contextRef="#ctx0" brushRef="#br0" timeOffset="186987.9327">19977 11175 286 0,'0'0'9'15,"0"0"3"-15,0 0 5 16,0 0 1-16,0 0 3 16,-10 5 2-16,10-5-1 15,-10 11 1-15,4-2-8 0,-7 0-4 16,5 2-6-16,-9-5-9 15,7-6-67-15,-6 3-6 16</inkml:trace>
  <inkml:trace contextRef="#ctx0" brushRef="#br0" timeOffset="188871.5432">1409 12393 377 0,'0'0'4'0,"0"0"4"16,0 0 0-16,0 0 2 16,9-15-1-16,-9-8 1 15,-1-9-2-15,-4-11 0 16,-6-15-6-16,2-6-4 0,0-11-2 16,1 4-2-16,4 6 0 15,3 15 1-15,5 16 1 16,11 29 2-16,10 19 3 15,7 32 1-15,6 16 2 0,8 13 0 16,-3 6 0-16,2-4 1 16,-5-7-1-16,-7-17 1 15,-6-18-1-15,-10-21 0 16,-17-14 0-16,1-30 1 0,-5-15-1 16,-13-13-1-16,-2-13 0 15,-1-9-1-15,0 1-2 16,2 10 0-16,10 10-3 0,7 16-5 15,1 21-30-15,12 19-41 16,13 16 0-16</inkml:trace>
  <inkml:trace contextRef="#ctx0" brushRef="#br0" timeOffset="189491.25">1936 12170 324 0,'0'0'6'16,"0"12"3"-16,2 3 2 15,3 6 1-15,2 3 1 16,3 3 1-16,4-3-2 15,-2 0 2-15,6-8-7 0,-5-13-1 16,1-7-3-16,-4-16 0 16,-4-12 1-16,-3-5-2 15,-3-6 1-15,-8-2 2 0,-4 2 0 16,-6 7 1-16,2 10 1 16,-3 10-1-16,-1 10 0 15,6 9 0-15,-1 13-2 16,7 9-4-16,4-3-8 15,7 6-30-15,5-4-43 16,9-7 1-16</inkml:trace>
  <inkml:trace contextRef="#ctx0" brushRef="#br0" timeOffset="190449.9168">2823 12161 312 0,'3'11'6'16,"2"14"3"-16,5 8 0 15,5 12 3-15,1 6 0 0,0 3 3 16,-1-1 1-16,3 3 0 16,-8-15-6-16,-5-23-3 15,-5-18-1-15,-11-23-3 16,-7-23-2-16,-2-19-3 0,-3-10-2 16,0-12-1-16,5 2 1 15,6 3 1-15,6 14 2 16,6 19 3-16,12 19 2 15,9 27 2-15,7 15 1 0,5 20 1 16,0 11 1-16,0 6-1 16,-5 2-1-16,-4 0-1 15,-9-3-1-15,-13-11-1 0,-9-9-1 16,-14-11-3-16,-9-15-8 16,-3-5-20-16,-2-11-49 15,0-12-4-15</inkml:trace>
  <inkml:trace contextRef="#ctx0" brushRef="#br0" timeOffset="190957.55">3256 12028 346 0,'0'0'5'15,"0"0"3"-15,-5 22 2 16,5-4 0-16,5 8 2 0,1 2 0 16,6 5 0-16,-1-1 0 15,9-3-5-15,-2-7-1 16,1-13-2-16,-2-9-1 15,-1-14 1-15,-9-13-2 16,-2-7 1-16,-5-2-1 0,-7-3 1 16,-7 6 0-16,-2 8 0 15,-3 12 0-15,-3 13-1 16,5 9 0-16,1 15 0 0,6 5-1 16,6 11-6-16,4-8-14 15,12-6-56-15,8-3-3 16</inkml:trace>
  <inkml:trace contextRef="#ctx0" brushRef="#br0" timeOffset="191215.2946">3592 12008 452 0,'0'0'2'15,"-11"14"0"-15,0-2 1 16,0 5-1-16,0 0 0 15,4 3-1-15,3 1 1 16,4 1-2-16,7-6-2 0,14-5-1 16,5-5-2-16,6 0 0 15,0-4 0-15,0 1 1 16,-7 1 1-16,-3 4 0 16,-13 5 1-16,-7 5 0 0,-8 2-3 15,-6 4-23-15,-4-3-44 16,-12-5-2-16</inkml:trace>
  <inkml:trace contextRef="#ctx0" brushRef="#br0" timeOffset="191391.7014">3855 11833 432 0,'0'10'4'0,"0"11"1"16,0 13 1-16,0 8 0 15,5 8 0-15,6 4-1 16,2 8-7-16,-1 5-38 16,8-12-36-16,-1-8-2 0</inkml:trace>
  <inkml:trace contextRef="#ctx0" brushRef="#br0" timeOffset="191565.8272">3709 12094 435 0,'0'0'1'16,"0"0"-1"-16,0 0 2 15,17 0-1-15,0-2 0 0,10-2-2 16,6-2-3-16,14 2-16 16,1 5-47-16,7-3-8 15</inkml:trace>
  <inkml:trace contextRef="#ctx0" brushRef="#br0" timeOffset="191795.2884">4231 12079 440 0,'0'0'1'0,"0"0"0"16,6 0 0-16,5-4-1 15,4 0-3-15,3-6-16 16,2 0-54-16,14 0-1 0</inkml:trace>
  <inkml:trace contextRef="#ctx0" brushRef="#br0" timeOffset="192144.0013">4712 11554 461 0,'0'0'2'0,"0"0"1"15,0 12 0-15,4 8 1 16,2 9 0-16,1 13 1 15,6 11-1-15,2 13 1 0,1 6-2 16,5 9-3-16,-2-6-9 16,5-11-54-16,1 9-17 15</inkml:trace>
  <inkml:trace contextRef="#ctx0" brushRef="#br0" timeOffset="192325.1038">4711 12085 447 0,'0'0'4'0,"0"0"0"16,-9-2 0-16,9 2 0 15,0 0 0-15,8-12 1 16,5 2-1-16,10-4-2 16,10 1-8-16,4-4-19 0,3-1-52 15,16 3-3-15</inkml:trace>
  <inkml:trace contextRef="#ctx0" brushRef="#br0" timeOffset="192765.1665">5169 12302 301 0,'0'0'8'0,"0"0"4"16,0 0 4-16,4-14 0 15,-4 1 3-15,0-9 0 16,-7-1 0-16,0-7 0 16,0-3-7-16,-5-3-4 15,5 2-4-15,-1 5-1 0,5 5-1 16,3 5-1-16,10 7 0 15,8 7-2-15,8 5-3 16,6 0-9-16,13 0-29 16,2 4-33-16,5 1-4 0</inkml:trace>
  <inkml:trace contextRef="#ctx0" brushRef="#br0" timeOffset="193231.0989">5623 11918 426 0,'0'0'4'0,"0"0"1"15,0 0 2-15,-9-6 1 16,9 6 1-16,-13-8 1 16,13 8 0-16,-17-11 0 0,7 3-3 15,1 1-2-15,9 7-1 16,-16-11-2-16,16 11 0 16,-11-7-2-16,11 7 2 0,0 0-2 15,-10-2-2-15,10 2 1 16,0 0 1-16,-9 2-1 15,9-2-1-15,-10 4 1 16,10-4 0-16,-11 11-1 16,11-11 0-16,-13 12 1 0,13-12-1 15,-12 17-1-15,5-7 1 16,1-1 0-16,-2-2-1 16,8-7 1-16,-16 17 0 15,16-17 1-15,-17 17-1 0,17-17 0 16,-14 19 0-16,10 0 0 15,2 1 0-15,2 5-1 16,6-1-1-16,3-1 0 16,4-3 0-16,3-4 1 0,2-7 0 15,-2-9 0-15,1-6 1 16,-3-5 1-16,-2-4 1 16,-2 5 1-16,-2 5 0 15,3 5-1-15,-1 11-1 0,4 14-9 16,-3 8-37-16,6-3-27 15,3 1-2-15</inkml:trace>
  <inkml:trace contextRef="#ctx0" brushRef="#br0" timeOffset="193480.8304">5733 12059 434 0,'0'0'4'0,"4"20"0"0,2-5 0 15,3 3 0-15,-1 0 0 16,4 0-1-16,1 1-2 16,-2-8 1-16,5-11-4 0,-4-5-1 15,2-13 1-15,-3-3 0 16,2-4 3-16,1 1 1 16,1 3 3-16,3 5 0 15,2 12 1-15,1 4-1 16,4 14-3-16,-5 0-13 0,-14 8-63 15,14 9-5-15</inkml:trace>
  <inkml:trace contextRef="#ctx0" brushRef="#br0" timeOffset="193975.1105">6151 11806 328 0,'0'0'9'16,"0"0"2"-16,0 0 4 0,0 0 2 16,0 0 2-16,0 12-1 15,-4 3 0-15,-2 3 1 16,-1 7-8-16,0 0-4 0,-1 3-3 15,1-1-2-15,7 0-1 16,0-3-1-16,15 0-1 16,3-8-1-16,4 1-1 15,7-2 0-15,2-2-1 0,-1 1 1 16,-4 2 1-16,-4 0-1 16,-12 4 1-16,-9 0 0 15,-3 5-3-15,-14-7-11 16,-5-6-29-16,0-3-31 0,-3-9-2 15</inkml:trace>
  <inkml:trace contextRef="#ctx0" brushRef="#br0" timeOffset="194151.249">6315 11514 469 0,'4'15'3'16,"0"14"1"-16,2 14 2 15,4 13 0-15,5 12 0 0,3 10 0 16,5 6-1-16,3 5-6 16,-3-21-29-16,6-2-49 15,-2-13-4-15</inkml:trace>
  <inkml:trace contextRef="#ctx0" brushRef="#br0" timeOffset="194741.6963">6764 12034 378 0,'0'0'6'16,"0"0"1"-16,0 0 2 0,0 0 0 16,0 0 2-16,0 0 0 15,0 0 1-15,-3-12 1 16,3 12-4-16,0 0-3 15,-3-14 0-15,1 5-1 0,-1-1 0 16,-2 0-1-16,0-1-1 16,-1 2 0-16,6 9-1 15,-14-17 0-15,14 17 0 16,-13-9-1-16,13 9 0 0,-11-3-1 16,11 3 0-16,0 0-1 15,-11 0 0-15,11 0 0 16,0 0-1-16,-10 14-1 15,3-4 0-15,1 2 0 16,1 2-1-16,-3 2 0 0,0 1-2 16,3 2-1-16,-1 3-2 15,6-4 0-15,0 4-1 16,8-6 0-16,4 0 0 0,4-4 0 16,5-2 1-16,1-5 1 15,-1-3 1-15,1-2-4 16,-1-7-6-16,-6-3-9 15,-1-6-22-15,2 10-19 0,-5-1-6 16</inkml:trace>
  <inkml:trace contextRef="#ctx0" brushRef="#br0" timeOffset="194923.0152">6954 11538 419 0,'0'0'7'0,"0"10"1"15,4 14 2-15,3 14 0 16,3 13 0-16,4 13 1 0,3 12 1 16,3 7-1-16,6 2-9 15,-6-7-10-15,9-18-48 16,-7 0-25-16,-2-19 0 16</inkml:trace>
  <inkml:trace contextRef="#ctx0" brushRef="#br0" timeOffset="195106.2649">6898 11979 420 0,'0'0'2'16,"8"0"-1"-16,9-1 1 15,6-4 0-15,7-2 0 0,7-3-5 16,11 1-16-16,9-6-51 15,0 1-3-15</inkml:trace>
  <inkml:trace contextRef="#ctx0" brushRef="#br0" timeOffset="195598.9829">7513 12039 290 0,'0'0'-8'0,"-14"-17"-22"15,7-2-20-15,-3-12-10 16,-8-6 15-16,4 0 38 0,-1 3 17 15,-3 2 7-15,8 10 16 16,-3 13 22-16,1 9 19 16,6 13 2-16,5 12-15 15,-1 3-33-15,2-2-16 16,7-1-8-16,6-8-10 0,8-5-9 16,1-6-9-16,7-6-1 15,-1-3-2-15,4-5 8 16,4 1 7-16,-10-2 8 0,3 6 8 15,-8 1 10-15,3 2 10 16,-12 0 1-16,5 2-1 16,-17-2-5-16,9 3-8 15,-9-3-8-15,2-8-6 0,-2-6-1 16,-6-1 0-16,-1 1 1 16,-7-1-3-16,2 3 2 15,-5 10-1-15,8 2-2 16,-4 11-10-16,6 1-46 0,7 13-9 15</inkml:trace>
  <inkml:trace contextRef="#ctx0" brushRef="#br0" timeOffset="195899.9724">7912 12002 420 0,'0'0'1'0,"0"0"0"15,0 0-1-15,1-13 1 16,0-3-1-16,1-4 0 15,2-3 0-15,2 1 0 0,-2 1 0 16,7 9-3-16,-2 6-8 16,4 12-18-16,8 16-41 15,-2 10-4-15</inkml:trace>
  <inkml:trace contextRef="#ctx0" brushRef="#br0" timeOffset="196491.0907">8304 11881 348 0,'0'0'4'16,"0"0"1"-16,0-14 4 15,0 14 2-15,2-16 3 16,-2 16 1-16,2-15 2 15,-2 15 0-15,0-13-3 0,0 13-1 16,0 0-4-16,0 0-1 16,0 0-2-16,-7-9-3 15,7 9-1-15,0 0-1 16,-10-2-1-16,10 2 0 0,-7 0-1 16,7 0 0-16,-12 0-2 15,3 0-1-15,9 0-2 16,-18 9-1-16,10 0 0 15,-3 7-1-15,2-2 1 0,-1 2 1 16,5 1-1-16,-2-5 2 16,5-3 2-16,2-9 1 15,0 0 1-15,13 0-1 16,-1 0 1-16,6 0 0 0,-2 4 1 16,2 10 1-16,0 7 2 15,-2 2 0-15,0 2 0 16,-5-4 1-16,1-9-3 15,-12-12-11-15,17-22-45 0,-8-7-17 16</inkml:trace>
  <inkml:trace contextRef="#ctx0" brushRef="#br0" timeOffset="196757.1281">8513 10985 465 0,'0'0'4'16,"-5"21"3"-16,3 9 2 0,1 15 1 16,1 19 0-16,3 17-4 15,4 18-6-15,5 12 0 16,4 1 0-16,3 4 0 15,6-7 0-15,2-10 0 16,-4-18 0-16,5-29-49 16,-5-1-37-16</inkml:trace>
  <inkml:trace contextRef="#ctx0" brushRef="#br0" timeOffset="197543.9994">3468 13321 360 0,'0'0'6'0,"-2"13"4"16,1-1 2-16,-2 8 0 0,3 8 2 16,0 11-1-16,0 9 1 15,5 7 0-15,2 0-5 16,2-3-3-16,3-4-3 16,0-9-1-16,-5-12-1 0,-7-27 1 15,17-7-2-15,-14-30-1 16,0-14 1-16,1-7 0 15,3-7 1-15,4 2-1 16,0 9 0-16,5 16 0 16,6 20 1-16,5 18 1 0,4 18-1 15,-1 12-2-15,2 6 1 16,-3 1 0-16,0-2 0 16,-6-13-1-16,-6-12 0 15,0-10 2-15,-5-17-1 0,-3-6 1 16,0-2 2-16,1 0-1 15,1 6 2-15,4 9-1 16,4 13 2-16,1 14-3 16,4 13 0-16,1 7-1 0,-1 3-4 15,6 6-17-15,-2-8-60 16,-3-9-4-16</inkml:trace>
  <inkml:trace contextRef="#ctx0" brushRef="#br0" timeOffset="197911.5204">4315 13543 426 0,'0'0'2'16,"0"15"0"-16,3-5 0 16,3-2 1-16,-6-8 0 0,18 7 0 15,-8-10-1-15,2-11-1 16,-1-13-2-16,-6-7-1 16,1-7-1-16,-6-1 3 15,0 4 2-15,-5 7 1 16,-6 12 4-16,0 14 0 0,-3 10 2 15,2 16 1-15,-2 11-1 16,8 2-3-16,2 0-3 16,4-4-6-16,6-7-9 0,-3-6-44 15,12-23-27-15,-2-17 0 16</inkml:trace>
  <inkml:trace contextRef="#ctx0" brushRef="#br0" timeOffset="198227.9738">4538 13033 454 0,'4'14'3'0,"2"9"0"15,6 13 2-15,3 12-1 16,6 6 1-16,2 11 0 0,0 1-1 16,2 4 0-16,-2-14-3 15,-5-10-4-15,-6-16-2 16,-4-13-2-16,-8-17-4 15,-3-7-1-15,-10-17 0 0,-6-5 1 16,-5-1 3-16,-1 0 3 16,-1 6 5-16,-4 6 3 15,3 15 5-15,1 11 3 0,3 16-1 16,7 10 1-16,6 3-3 16,7 3-2-16,3-3-1 15,13-1-5-15,7-16-8 16,14-5-30-16,8-13-42 0,0-7 0 15</inkml:trace>
  <inkml:trace contextRef="#ctx0" brushRef="#br0" timeOffset="198576.0775">4934 13554 447 0,'0'0'1'16,"0"0"-2"-16,-5-8-1 15,0-8-1-15,0-11-6 16,2-9-9-16,-5-10-7 15,1-8-3-15,1-4 6 0,0 3 14 16,2 6 7-16,0 14 6 16,1 17 9-16,3 18 10 15,-11 0 7-15,6 20-1 16,4 8-4-16,1 6-15 0,0-9-13 16,11 2-25-16,5-8-51 15,5-7-1-15</inkml:trace>
  <inkml:trace contextRef="#ctx0" brushRef="#br0" timeOffset="198847.4342">5300 13540 303 0,'0'0'1'15,"-1"-13"3"-15,-5 3 2 0,-3-11 1 16,-5-4 2-16,-4-10 2 15,-5-10 2-15,-1-7 4 16,-2-7 0-16,1 1-1 16,6 0-1-16,1 3 0 0,7 6-1 15,7 9-2-15,4 10-2 16,11 9-2-16,8 13-1 16,9 8-3-16,8 3-1 0,3 8-2 15,7 6-6-15,-1-2-13 16,-2 6-58-16,2 2-5 15</inkml:trace>
  <inkml:trace contextRef="#ctx0" brushRef="#br0" timeOffset="199029.9647">5113 13337 434 0,'0'0'2'0,"0"0"0"15,0 0 0-15,11-1 1 16,5-6 0-16,8-4-5 16,6-2-4-16,4-7-20 0,10 0-47 15,12-4-2-15</inkml:trace>
  <inkml:trace contextRef="#ctx0" brushRef="#br0" timeOffset="199336.7942">5752 13522 425 0,'0'0'0'16,"0"0"1"-16,-10-14 0 0,0-6 0 15,2-9-1-15,-6-8-2 16,2-6-2-16,-5-3 1 16,3-1 4-16,-1 7-1 15,3 7 1-15,2 13 1 0,-1 11 2 16,11 9 1-16,-9 17 1 16,9 4-4-16,4 2-9 15,2-3-18-15,7-5-48 16,9-1-3-16</inkml:trace>
  <inkml:trace contextRef="#ctx0" brushRef="#br0" timeOffset="199526.6887">5976 13219 363 0,'0'0'8'0,"0"0"2"16,0-9 3-16,0 9 0 0,-11-9 2 16,11 9 1-16,-19-10 0 15,4 10 2-15,-1 0-7 16,-5 10-3-16,3 7-2 15,2 5-2-15,5 10-1 0,6 1-4 16,6 5-6-16,11-9-11 16,11 5-30-16,12-4-34 15,0-9 0-15</inkml:trace>
  <inkml:trace contextRef="#ctx0" brushRef="#br0" timeOffset="215131.1436">6263 13245 380 0,'0'0'8'0,"0"0"2"0,0 0 2 15,0 0 3-15,0 0 1 16,0 6 0-16,0-6 2 16,0 0 0-16,0 0-6 0,0 0-6 15,-7 0-6-15,7 0 0 16,0 0 0-16,-14-5 0 15,14 5 0-15,-17-6 0 16,9 6 0-16,-1-1 0 0,-1 1 0 16,1-2 0-16,1 2 0 15,-4 0 0-15,5 0 0 16,-3 0 0-16,10 0 0 16,-16 0 0-16,16 0 0 0,-15 0 0 15,15 0 0-15,-14 0 0 16,14 0 0-16,-9 19 0 15,5-2 0-15,0 7 0 16,0 2 0-16,3 4 0 16,1-1-2-16,0 0 0 0,0-5 1 15,7-7-1-15,0-8 1 16,1-9 0-16,6-2 0 16,-2-5-1-16,3 2 1 0,2 2 0 15,1 3 1-15,-4 3-1 16,3 9 1-16,-4-1-1 15,-1 2-3-15,-2-12-5 16,2-2-26-16,3-17-44 0,-8-11-1 16</inkml:trace>
  <inkml:trace contextRef="#ctx0" brushRef="#br0" timeOffset="215326.9691">6408 12768 407 0,'0'0'6'0,"0"0"3"16,-5 16 2-16,4 13 2 16,1 8 1-16,3 12 1 0,5 13 0 15,2 8 0-15,8 8-9 16,1-3-6-16,3-3 0 16,1-12 0-16,0-4-6 15,-8-10-75-15,3-12-3 0</inkml:trace>
  <inkml:trace contextRef="#ctx0" brushRef="#br0" timeOffset="215517.8357">6352 13295 430 0,'0'0'2'15,"0"0"4"-15,0 0-1 16,0 0 1-16,8-3 1 0,9 0 0 15,7-3 0-15,9-4-1 16,12-1-9-16,5-9-29 16,5-4-44-16,13-3-3 15</inkml:trace>
  <inkml:trace contextRef="#ctx0" brushRef="#br0" timeOffset="216338.9665">6666 13087 430 0,'0'0'6'15,"-6"13"2"-15,-1-4 0 16,0 1 0-16,0-1-1 0,2 3-1 16,5-12-4-16,0 17-10 15,0-17-44-15,19 0-27 16,3-3-3-16</inkml:trace>
  <inkml:trace contextRef="#ctx0" brushRef="#br0" timeOffset="223095.8335">6829 13366 313 0,'0'0'8'15,"0"0"2"-15,5 9 1 0,-5-9 2 16,11 12 0-16,-11-12 0 16,12 14 2-16,-12-14-2 15,12 15-10-15,-12-15-13 16,10 0-49-16,-10 0-12 15</inkml:trace>
  <inkml:trace contextRef="#ctx0" brushRef="#br0" timeOffset="223285.763">6834 13140 337 0,'0'0'7'0,"0"0"2"15,-3 10 3-15,3-10 0 16,-3 12 1-16,3-12-2 16,-4 17-2-16,4-17-7 0,0 12-27 15,8-7-45-15,4-4-3 16</inkml:trace>
  <inkml:trace contextRef="#ctx0" brushRef="#br0" timeOffset="223668.9988">7089 13274 410 0,'0'0'3'16,"0"0"1"-16,0 14 0 15,0-2 1-15,0 0 1 16,0 5 0-16,2 2-1 0,7 0 0 16,-1-2-2-16,7-5 0 15,2-4-2-15,0-8 0 16,0-7 0-16,-2-11-1 16,-4-6 0-16,-4-7-1 15,-5-2 1-15,-2-4 0 0,-4 5 1 16,-6 4 0-16,-3 4 2 15,-2 9 0-15,-1 10 1 16,2 5 0-16,0 12 0 16,5 5-2-16,1 4-4 0,8 4-8 15,0-4-31-15,5-1-37 16,6 0-2-16</inkml:trace>
  <inkml:trace contextRef="#ctx0" brushRef="#br0" timeOffset="224043.9956">7327 13104 315 0,'0'0'10'15,"0"0"3"-15,0 0 1 16,0 10 3-16,0-10 1 16,0 16 0-16,0-2 0 0,5 6 0 15,-1 2-8-15,2 3-5 16,-1 1-2-16,-1 3-3 16,3-5-2-16,-2-5-2 15,1-6-2-15,-6-13 1 0,10 0-1 16,-5-8 0-16,4-9 1 15,-2-2 1-15,3 0 2 16,1 1 2-16,3 9 1 16,0 6 1-16,2 4-1 15,1 17-3-15,-7 2-18 0,-7 9-50 16,11 7-3-16</inkml:trace>
  <inkml:trace contextRef="#ctx0" brushRef="#br0" timeOffset="224468.2373">7700 13076 399 0,'0'0'7'0,"0"0"2"15,-6-10 3-15,6 10 0 0,-11-4 1 16,11 4 0-16,-14-2-1 16,5 2 1-16,4 12-7 15,0 3-4-15,0-1-1 0,1 4-2 16,4 4-1-16,0-1 0 15,2-2-1-15,9 0 0 16,-1-3-1-16,4-2-1 16,2-4 2-16,3-1-1 15,-1 0 1-15,2 4 1 16,-6-1 0-16,-2 7 1 0,-7 5 1 16,-5 5 0-16,-4 3-2 15,-11 2-5-15,-3 2-18 16,0 0-53-16,-12-7 0 0</inkml:trace>
  <inkml:trace contextRef="#ctx0" brushRef="#br0" timeOffset="271350.4754">1374 15162 314 0,'0'0'7'0,"0"0"2"15,0 0 1-15,0 0 0 16,0 0 2-16,0 0 2 16,0 0 1-16,0 0 0 15,0 0-4-15,0 0-4 16,0 0 1-16,0 0-1 0,2 13-1 15,5 10 0-15,1 6-2 16,1 12 1-16,2 4-2 16,1 10 0-16,-3-2-1 0,3-2-1 15,-5-5 1-15,0-10-2 16,-3-11 0-16,2-11-2 16,-6-14 0-16,6-14-3 15,-3-15-3-15,-3-12-1 0,2-10-1 16,-2-9 1-16,2-4-1 15,-2-1 1-15,2 3 1 16,1 6 1-16,5 11 3 16,1 9 2-16,2 16 1 0,4 13 3 15,1 14 0-15,8 22 2 16,0 14 2-16,4 14 1 16,-1 8 0-16,0 9-1 15,2 0-2-15,-1-2-6 0,-10-12-19 16,-5-13-49-16,2-13-3 15</inkml:trace>
  <inkml:trace contextRef="#ctx0" brushRef="#br0" timeOffset="271551.7045">1440 15496 378 0,'0'0'0'0,"0"0"1"16,0 0 4-16,0 0-1 16,8-9 1-16,4 4 0 15,9-4 0-15,3-3-3 0,13 3-15 16,2 5-49-16,12-10-9 16</inkml:trace>
  <inkml:trace contextRef="#ctx0" brushRef="#br0" timeOffset="272047.4243">2060 15240 292 0,'0'0'6'0,"0"0"2"16,-8-13 5-16,8 13 2 0,-13-19 2 16,3 11 4-16,-2-1 2 15,1 1 0-15,-2 7-6 16,0 1-3-16,3 9-4 15,-1 11-1-15,4 13-2 0,3 5-3 16,3 3-2-16,1 1-1 16,2-3 1-16,8-2-2 15,6-8-4-15,0-12-11 16,5-17-52-16,2-8-13 0</inkml:trace>
  <inkml:trace contextRef="#ctx0" brushRef="#br0" timeOffset="272244.0031">2199 15031 403 0,'0'12'3'16,"0"8"3"-16,0 12 1 16,0 10 1-16,0 8 1 0,1 6 0 15,3 4 0-15,1 3-1 16,2-11-5-16,8-8-11 15,-6-12-34-15,8-14-34 16,-1-11-3-16</inkml:trace>
  <inkml:trace contextRef="#ctx0" brushRef="#br0" timeOffset="272474.0002">2111 15416 385 0,'0'0'2'15,"0"0"2"-15,7 0 2 16,-7 0 0-16,18 3 1 16,-4-3-1-16,7-1 1 15,5-5-1-15,0-4-8 0,8 0-21 16,1-5-47-16,2-3-4 15</inkml:trace>
  <inkml:trace contextRef="#ctx0" brushRef="#br0" timeOffset="272719.498">2605 15530 397 0,'0'0'0'16,"0"0"-2"-16,0-17-4 15,-2-2-11-15,-3-11-13 0,-4-10-20 16,4-5-17-16,-6-5-3 16,-6-3 26-16,4 6 27 15,-3 11 19-15,2 9 19 0,1 19 16 16,2 11 23-16,-2 11 13 16,7 11-4-16,5 4-27 15,1 1-34-15,0-2-49 16,11-12-28-16,6-6-6 0</inkml:trace>
  <inkml:trace contextRef="#ctx0" brushRef="#br0" timeOffset="273153.8949">2744 15241 408 0,'0'0'4'16,"4"14"0"-16,2 4 2 15,1 4-1-15,4 8 2 16,3-1-1-16,3 3 1 16,1 0-1-16,1-6-3 0,-3-12-1 15,1-14-2-15,-5-6 1 16,-6-17-2-16,1-17 1 15,-4-7-2-15,-2-4 0 16,2-3-3-16,-1 4-2 0,4 9-6 16,-1 12-19-16,2 13-42 15,10 15-4-15</inkml:trace>
  <inkml:trace contextRef="#ctx0" brushRef="#br0" timeOffset="273731.7016">3268 15247 376 0,'0'0'5'0,"0"0"4"0,0 0 1 15,0 0 1-15,-5-10 1 16,5 10 1-16,-6-13 1 15,6 13 0-15,-8-16-4 16,8 16-4-16,-9-14-1 0,9 14-1 16,-9-12-1-16,9 12-2 15,-11-10 0-15,11 10 0 16,-11-9-1-16,1 8 0 16,2-3 0-16,-1 1-1 15,-1-1 0-15,0 1 1 0,1 0-1 16,-2-1 0-16,3 4 0 15,8 0 0-15,-14-4 0 16,14 4 1-16,-13 0-1 16,13 0 0-16,-7 8-1 0,7-8 1 15,-12 13-1-15,5-5 0 16,1 5 0-16,0-1 0 16,-4 1 1-16,2 4-1 0,0 3 0 15,0 1 1-15,1 1-1 16,0 2 0-16,5 2 2 15,2 2-1-15,4-4 0 16,8-3 0-16,-1-5 0 16,8-5 1-16,-3-7-1 0,7-4 0 15,-1-4 0-15,-2-1-1 16,1-7 1-16,-1 4 0 16,-2 0 0-16,-2 2 0 15,0 1 1-15,-4 1-2 0,-1-7-7 16,0-1-19-16,2-1-45 15,-4-3-3-15</inkml:trace>
  <inkml:trace contextRef="#ctx0" brushRef="#br0" timeOffset="273933.7237">3368 14883 448 0,'0'14'5'0,"8"11"1"16,3 12 1-16,2 9 1 16,6 7 0-16,5 4-1 15,2 3 1-15,2 5-3 0,3-12-9 16,-10-20-24-16,-7-2-51 16,4-9-4-16</inkml:trace>
  <inkml:trace contextRef="#ctx0" brushRef="#br0" timeOffset="274129.8124">3383 15254 413 0,'0'0'4'15,"0"0"2"-15,11 1 1 16,6 1-1-16,3-1 1 15,9-1 0-15,8-3-5 0,0-9-16 16,4-4-59-16,9-2-4 16</inkml:trace>
  <inkml:trace contextRef="#ctx0" brushRef="#br0" timeOffset="274535.2804">3901 15245 403 0,'0'0'5'16,"-7"17"1"-16,2 0 2 0,3 2 0 16,1 1 0-16,1-1 0 15,3-5 0-15,6 0 1 16,4-13-6-16,0-8-4 16,4-12-2-16,-3-10-2 0,-6-6 1 15,-2-4 1-15,-6 1 2 16,-7 2 1-16,-6 7 1 15,-1 12 3-15,-6 9 2 16,3 8-1-16,2 16 1 16,4 9-3-16,5 7-7 0,6-3-19 15,0 4-53-15,14-4-3 16</inkml:trace>
  <inkml:trace contextRef="#ctx0" brushRef="#br0" timeOffset="274830.7026">4139 15334 383 0,'0'0'4'0,"0"0"1"16,0 0 1-16,0 0 0 15,-10-11-1-15,4-4 1 0,-1-6-1 16,3 0 0-16,-3-4-5 16,5 2-6-16,0-4-15 15,2-2-38-15,4 11-14 16</inkml:trace>
  <inkml:trace contextRef="#ctx0" brushRef="#br0" timeOffset="275087.4543">4310 15043 443 0,'0'0'2'16,"-4"16"0"-16,-4 1 0 15,-1 2 1-15,1 5 0 16,-2 1-2-16,1 0 1 0,7 3 0 15,1-6-2-15,3-4-1 16,9-5-1-16,5-1-1 16,2-3 1-16,0-1 1 15,4 6 1-15,-6-2 1 0,-1 6 2 16,-6 6 1-16,-1 3 0 16,-7 3 1-16,-1-2-6 15,-1-2-40-15,-7-1-34 16,-3-6-2-16</inkml:trace>
  <inkml:trace contextRef="#ctx0" brushRef="#br0" timeOffset="275633.0208">5160 14502 394 0,'0'0'5'16,"0"23"1"-16,4 6 1 15,2 12 2-15,2 14-1 16,4 10 2-16,3 13-1 0,3 12 1 16,0 3-5-16,1-3-1 15,-3-9-2-15,-2-8-1 16,-5-13-3-16,-4-14-4 15,0-13-3-15,-4-17 0 0,-1-16-1 16,0 0-1-16,0-24 0 16,5-2 0-16,1-5 2 15,4 3 5-15,4-2 2 16,2 9 2-16,4 2 2 0,0 13 3 16,-5 6 2-16,2 9 2 15,-9 13 1-15,-6 7 0 16,-5 5 0-16,-13 1-1 15,-6 0-5-15,-6-11-8 16,-1-2-24-16,5-7-46 0,-5-10-3 16</inkml:trace>
  <inkml:trace contextRef="#ctx0" brushRef="#br0" timeOffset="275911.678">5697 15379 441 0,'0'0'3'15,"0"0"0"-15,0 0 0 16,-8-5-1-16,1-10-2 16,2-10-7-16,-5-8-12 0,2-11-27 15,1-11-29-15,-1-1-6 16</inkml:trace>
  <inkml:trace contextRef="#ctx0" brushRef="#br0" timeOffset="275996.212">5566 15091 328 0,'0'0'5'16,"0"12"0"-16,0 0 0 0,2-3-7 15,4 0-16-15,4-4-41 16,3-2-5-16</inkml:trace>
  <inkml:trace contextRef="#ctx0" brushRef="#br0" timeOffset="276249.1925">5848 15326 355 0,'0'0'4'0,"0"0"3"0,0 0 1 16,0 0 1-16,1-7 0 15,-1-9 2-15,0-4 0 16,-2-8 2-16,-4-1-2 0,5-3-4 16,-1 3 1-16,2 2 0 15,0 8 0-15,0 19-2 16,16-7 0-16,3 19-4 15,-2 5-7-15,8 11-34 16,-2-2-39-16,0 2-1 0</inkml:trace>
  <inkml:trace contextRef="#ctx0" brushRef="#br0" timeOffset="276624.6117">6178 14602 453 0,'0'0'2'0,"3"24"2"0,0 3-1 15,5 11 1-15,0 10 1 16,6 10 0-16,-1 8 1 16,2 8 0-16,0-6-2 15,2-7-1-15,-4-3-1 0,1-12 0 16,-7-12-2-16,0-8-2 15,-5-11-2-15,-2-15-3 16,0 0 0-16,-11 0 0 16,-4-9 0-16,-5-6 1 0,-1 1 1 15,-7 1 3-15,0 6 3 16,-1 4 1-16,4 6 2 16,4 11 0-16,6 7 0 0,7 2 0 15,8 1-1-15,4 0 0 16,10-4-2-16,8-4-1 15,7-8-3-15,6-8-21 16,17-8-53-16,-14-13-2 16</inkml:trace>
  <inkml:trace contextRef="#ctx0" brushRef="#br0" timeOffset="278093.8381">7113 14613 325 0,'0'0'5'15,"0"0"2"-15,0 0 1 16,0 0 1-16,0 0 2 16,-8 5 0-16,8-5 2 15,0 10 0-15,0-10-4 16,0 12-1-16,0-12 0 0,2 16-1 16,-1-8 0-16,-1-8 0 15,0 16-1-15,0-16 0 16,0 13-2-16,0-13-1 0,0 0-1 15,-6 9 0-15,6-9-1 16,0 0-1-16,0 0 1 16,0 0-1-16,0 0 0 15,0 0 0-15,-9-6 1 0,9 6-1 16,0 0 1-16,0 0-1 16,0 0 0-16,0 0 1 15,-8-7-1-15,8 7 0 16,0 0-1-16,0 0 1 0,0 0 0 15,0 0 0-15,0 0 0 16,0 0 0-16,0 13 0 16,0 0 1-16,3 11-1 15,1 5 0-15,4 8 0 16,-1 7 0-16,3 4 0 0,0 2 0 16,3 0 0-16,-3 0 1 15,3-6-1-15,-2-6 0 16,0-4 0-16,-2-7 0 0,-2-9-1 15,0-4 0-15,-7-14 0 16,0 0-1-16,0-6 1 16,-3-17-1-16,-5-9 0 15,-3-8 1-15,-1-5 0 0,-3-6 1 16,1-4 0-16,1 1-1 16,-1 3 1-16,4 3 0 15,2 7-1-15,2 4 1 16,1 3 0-16,5 6-1 0,0 7 0 15,0 2 1-15,0 2-1 16,2 5 0-16,3 3 1 16,-5 9-1-16,16-12 1 15,-5 9-1-15,6 3 2 0,2 3-2 16,3 5 1-16,2 1 1 16,2 1-1-16,1 3 1 15,-4 2 0-15,-2-2 1 16,-6 3 0-16,-5 0 0 0,-10 0 0 15,0-1-1-15,-10-1 1 16,-4 1-1-16,-5 2 0 16,-1 2-2-16,3 0 1 15,2 5-1-15,9 4-1 0,4 5 1 16,4 1 0-16,9 4 0 16,12-3 0-16,4-4-1 15,5-1-9-15,-4-6-23 16,0-8-43-16,2-8-1 0</inkml:trace>
  <inkml:trace contextRef="#ctx0" brushRef="#br0" timeOffset="278449.681">7560 15170 326 0,'0'0'2'16,"0"0"4"-16,0 0 2 0,-6-15 3 16,5-4-1-16,0-10 2 15,0-9 0-15,-2-11-1 16,2-4-1-16,-2-2-4 0,0 4-2 16,1 7-1-16,1 13 1 15,1 17 0-15,12 17 1 16,4 22-1-16,5 14 0 15,8 5 0-15,5 7 0 0,-1-2-2 16,1-5 0-16,-3-8-1 16,-5-13 0-16,-9-18-1 15,-6-10 0-15,-6-20-2 16,-5-14-2-16,-6-10-3 16,-4-11-8-16,4 2-20 0,6 4-41 15,-4 8-2-15</inkml:trace>
  <inkml:trace contextRef="#ctx0" brushRef="#br0" timeOffset="279069.6042">7918 15103 338 0,'0'0'5'0,"0"0"2"16,0 0 2-16,0 0 1 15,-2-8 0-15,0-13 1 0,0-8 0 16,2-11 1-16,-2-11-5 15,2-3-1-15,0-5-1 16,2 5-1-16,6 6 1 16,6 13 0-16,7 14 1 0,4 21-1 15,7 16 0-15,2 16-2 16,2 11 0-16,-1 10-6 16,-9 3-12-16,0-7-53 0,-4 5-9 15</inkml:trace>
  <inkml:trace contextRef="#ctx0" brushRef="#br0" timeOffset="279251.3674">7952 14913 405 0,'0'0'0'0,"0"0"0"0,8-4 0 16,3 2-1-16,3-4 0 15,13 1-4-15,-1-4-12 16,12-13-43-16,11 12-11 16</inkml:trace>
  <inkml:trace contextRef="#ctx0" brushRef="#br0" timeOffset="279705.377">8663 14833 420 0,'0'14'3'0,"1"9"0"16,6 8 1-16,5 8 1 16,4 1-1-16,2 5 1 15,-2-1 0-15,1-1-1 16,-2-19-4-16,-15-24-1 0,8-3-1 16,-11-28-2-16,-6-17-1 15,-3-15-2-15,-4-9 0 16,1-4 0-16,3 2 2 15,5 9 1-15,6 11 3 0,2 15 3 16,6 19 1-16,10 16 3 16,-1 14 1-16,6 13 1 15,-3 11 0-15,0 6-1 0,-5 3-2 16,-7 0-2-16,-5-1-5 16,-5-10-11-16,-7-10-34 15,-5-6-29-15,-1-12-3 16</inkml:trace>
  <inkml:trace contextRef="#ctx0" brushRef="#br0" timeOffset="280131.306">8994 14975 405 0,'0'0'4'0,"1"9"1"15,-1-9 1-15,14 15 1 0,-2-9 0 16,4-3 0-16,0-3 0 16,5 0 1-16,-3-12-3 15,-2-5-3-15,-4-4 0 16,-4-3-1-16,-7 1 1 16,-1 2-1-16,-9 6 0 0,-5 8 1 15,-1 7 0-15,-4 4 0 16,3 11 0-16,2 3-1 15,1 2-1-15,8-1-4 16,5-19-16-16,0 0-57 0,5-4-1 16</inkml:trace>
  <inkml:trace contextRef="#ctx0" brushRef="#br0" timeOffset="280321.4262">9165 14511 446 0,'0'0'4'16,"0"18"1"-16,1 3 2 16,3 7 0-16,4 7 1 0,1 8 0 15,0 6 0-15,7 3 0 16,-1 0-5-16,0-6-5 16,4 1-18-16,-2-9-59 15,-5-4-3-15</inkml:trace>
  <inkml:trace contextRef="#ctx0" brushRef="#br0" timeOffset="280907.4586">9943 14446 400 0,'0'0'4'0,"0"17"1"16,1 7 1-16,2 10 1 0,-1 13 1 15,8 9 0-15,0 7-1 16,-1 4 1-16,5-1-3 16,-1-10-3-16,1-10-3 15,-3-13-1-15,-5-19-4 0,-6-14-1 16,0-7-1-16,-5-17 1 16,-10-6 2-16,-2-5 3 15,-7 1 3-15,0 7 4 16,3 5 3-16,2 15 2 15,-1 7 0-15,9 14-1 0,4 13-1 16,6 3-3-16,4 3-6 16,7-4-7-16,14-4-28 15,2-9-43-15,4-8-1 0</inkml:trace>
  <inkml:trace contextRef="#ctx0" brushRef="#br0" timeOffset="281103.8277">10237 14971 433 0,'0'0'1'0,"0"0"0"16,-10-14-2-16,6-3-6 16,-8-12-8-16,4-6-5 15,-4-7-2-15,-1 3 8 16,4 2 6-16,-3 10 6 0,4 11 4 16,8 16 7-16,-11 5 10 15,11 17 5-15,0 8-3 16,6 0-19-16,4-6-66 15,9-14-6-15</inkml:trace>
  <inkml:trace contextRef="#ctx0" brushRef="#br0" timeOffset="281612.5658">10427 14919 401 0,'0'0'2'15,"0"0"0"-15,0-6 0 16,0-6 0-16,0-5 1 16,0-2-1-16,-1-5 1 0,-1 3-1 15,-1-1 0-15,0 6 1 16,3 7 0-16,0 9-1 16,11 6 1-16,2 8 0 15,8 5 1-15,3-4-1 0,3-1 0 16,3-3-2-16,-1-11-1 15,-1-7-1-15,-5-11-1 16,-6-4 0-16,-5-6 0 16,-7 0 1-16,-5-1 1 0,-5 3 1 15,-5 11 3-15,-2 7 2 16,-2 8 1-16,3 15 2 16,4 14-1-16,2 7 0 0,5 8-2 15,2 2-2-15,7-3-5 16,8-2-9-16,-3-4-44 15,9-20-26-15,4-9-1 16</inkml:trace>
  <inkml:trace contextRef="#ctx0" brushRef="#br0" timeOffset="281955.9551">10907 14683 400 0,'0'0'5'0,"0"0"1"16,4-12 1-16,-4 12 1 0,1-14 1 15,-1 14 1-15,0-12 0 16,0 12 0-16,-7 9-3 16,3 12-2-16,-1 9 0 0,4 9-2 15,1 4-1-15,2 3 0 16,7-6-2-16,7-4-1 16,3-18-5-16,3-13-13 15,1-8-48-15,-1-34-14 16</inkml:trace>
  <inkml:trace contextRef="#ctx0" brushRef="#br0" timeOffset="282095.3795">11046 14418 447 0,'0'13'4'0,"0"14"1"16,4 12 2-16,8 10-1 0,-1 7 1 16,5 1 0-16,1 6-1 15,6-1-3-15,2-7-12 16,-9-4-54-16,4-25-17 15</inkml:trace>
  <inkml:trace contextRef="#ctx0" brushRef="#br0" timeOffset="282271.7834">10946 14809 370 0,'0'0'2'15,"6"0"0"-15,6-3-1 0,7-8-2 16,10 3-13-16,-1-6-17 16,9-5-33-16,9 4-6 15</inkml:trace>
  <inkml:trace contextRef="#ctx0" brushRef="#br0" timeOffset="282948.2959">11097 14727 346 0,'0'0'7'0,"0"0"2"16,0 0 2-16,0 0 2 16,5 4 0-16,-5-4 0 0,15 0 0 15,-3 0 0-15,0-1-6 16,3-2-4-16,-1-4-6 16,6 5-17-16,0-1-55 15,0-4-1-15</inkml:trace>
  <inkml:trace contextRef="#ctx0" brushRef="#br0" timeOffset="283144.4918">11296 14446 441 0,'0'0'4'15,"0"24"1"-15,4 1 1 16,0 12 1-16,4 6 0 15,1 6 0-15,3 3 1 0,0 6-2 16,-1-9-6-16,6-5-12 16,-4-2-64-16,1-24-4 15</inkml:trace>
  <inkml:trace contextRef="#ctx0" brushRef="#br0" timeOffset="283471.5647">11487 14667 419 0,'0'0'3'16,"0"0"1"-16,-5 15 2 15,5 4 0-15,0 5 1 16,5 2 1-16,1 3 0 0,3 3 0 16,1-3-2-16,5-5-2 15,3-9-2-15,1-8-1 16,5-7-2-16,1 0-3 15,4-7-4-15,2 3-3 16,-1 4-2-16,0 7 2 0,-2 14 3 16,-5 13 3-16,-8 12 5 15,-3 12 5-15,-10 5 4 16,-5 7 4-16,-14 0 3 16,-6-3-2-16,-6-9-3 0,-4-12-4 15,-2-14-6-15,-5-22-12 16,5-16-65-16,2-12-4 15</inkml:trace>
  <inkml:trace contextRef="#ctx0" brushRef="#br0" timeOffset="284834.1373">14394 14009 365 0,'0'0'6'0,"0"0"3"16,0 0 3-16,0 0 2 0,7 17 0 16,0 7 0-16,5 14 1 15,2 11 1-15,0 9-6 16,1 5-2-16,1 4-3 0,-1-3-2 16,-3-7-3-16,-6-19 0 15,2-17-4-15,-8-21-3 16,0-32-5-16,-1-21-6 15,1-16-3-15,-3-12 1 16,7-3 5-16,2 1 4 16,7 13 6-16,9 18 6 0,3 26 8 15,11 26 6-15,0 29 2 16,9 24 1-16,-1 15-4 16,6 9-4-16,-3 4-10 0,-7-5-18 15,-9-7-56-15,-2-11-4 16</inkml:trace>
  <inkml:trace contextRef="#ctx0" brushRef="#br0" timeOffset="285010.0288">14646 14388 441 0,'0'0'3'15,"0"0"-1"-15,0 0 1 0,-3-11-1 16,5 1 1-16,10-5-3 15,10-5-3-15,7-5-9 16,15-7-36-16,8 3-28 16,10-1-3-16</inkml:trace>
  <inkml:trace contextRef="#ctx0" brushRef="#br0" timeOffset="285422.4977">15330 14072 333 0,'0'0'8'0,"0"0"4"15,0 0 4-15,0 0 1 0,0 0 2 16,0 0 1-16,0 0 0 16,0 0 2-16,0 0-8 15,0 0-4-15,-8 0-3 16,-1 14-1-16,-3 8-3 15,-4 11 1-15,3 9-4 0,0 4 0 16,3 3 0-16,6-2 0 16,3-5 0-16,3-13-3 15,12-15-11-15,5-11-42 0,5-25-27 16,4-15-1-16</inkml:trace>
  <inkml:trace contextRef="#ctx0" brushRef="#br0" timeOffset="285583.1044">15544 13875 459 0,'0'0'3'0,"2"18"1"16,3 3 0-16,3 8 2 15,3 11-2-15,3 7 1 16,3 7 0-16,4 6 0 0,-2-1-5 16,0-7-6-16,6-2-24 15,1-10-50-15,-14-10-1 16</inkml:trace>
  <inkml:trace contextRef="#ctx0" brushRef="#br0" timeOffset="285766.0126">15482 14212 438 0,'0'0'3'0,"0"0"-1"0,0 0 2 16,0 0-1-16,4-7 1 15,11-1 1-15,6 0-3 16,7-8-7-16,15 0-33 16,2 3-38-16,5 0-1 0</inkml:trace>
  <inkml:trace contextRef="#ctx0" brushRef="#br0" timeOffset="286079.8422">16055 14364 467 0,'0'0'3'0,"0"0"-1"0,0 0 0 16,0 0 0-16,-1-10-4 16,0-6-5-16,-2-13-16 15,-3-13-43-15,1-4-13 0</inkml:trace>
  <inkml:trace contextRef="#ctx0" brushRef="#br0" timeOffset="286185.369">15934 14023 464 0,'0'0'2'16,"-5"13"1"-16,3-2-1 15,2 0 0-15,0 2-1 16,0-13-6-16,15 13-25 0,6-12-46 16,-4-5-3-16</inkml:trace>
  <inkml:trace contextRef="#ctx0" brushRef="#br0" timeOffset="286633.7663">16245 13982 344 0,'0'0'6'0,"0"0"3"16,0 0 3-16,-3 14 3 0,3 3 0 16,0 3 1-16,1 9 0 15,5 5 0-15,3-1-5 16,3-1-3-16,3-1-4 16,0-11-2-16,3-5-1 0,-1-13-3 15,1-9-1-15,-6-15-3 16,2-5-3-16,-2-5-4 15,2 0-5-15,0 2-9 16,3 4-25-16,6 13-25 0,-4 12-4 16</inkml:trace>
  <inkml:trace contextRef="#ctx0" brushRef="#br0" timeOffset="287329.97">16849 14173 410 0,'0'0'4'16,"0"0"2"-16,-4-7 1 15,4 7 2-15,-14-16 0 0,3 7 1 16,2-1 1-16,-3-1 1 16,1-1-4-16,4 2-1 15,7 10-2-15,-12-12-1 16,12 12-1-16,-8-5 0 0,8 5-2 15,0 0 1-15,-10-5-2 16,10 5 0-16,-13-5 0 16,13 5 0-16,-10-9 0 0,10 9 0 15,-13-12 0-15,13 12 0 16,-13-5 0-16,13 5-3 16,-9-3 1-16,9 3 0 15,0 0 0-15,0 0 1 16,-9 5-1-16,9-5 1 0,0 0-1 15,0 0 1-15,-12 11 0 16,12-11 0-16,-8 4 0 16,8-4-1-16,-13 10 0 15,8-1-1-15,-4 1 0 0,5 7-1 16,3 5-1-16,1 2 2 16,0 0-1-16,1-2 2 15,7-3 0-15,2-3 0 16,6-6 2-16,1-10 0 0,1-4 0 15,0-4-1-15,6 0-2 16,-1 2-4-16,-1 6-8 16,3 6-8-16,-2 6-7 15,-3 5-1-15,-4-1 3 0,1-3-1 16,-5-12-4-16,-6-13-7 16,-1-19 0-16,-5-15 8 15,0-15 5-15,0-9 2 16,-3-8 19-16,0 0 22 0,3 10 14 15,-1 12 22-15,1 16 7 16,1 15 2-16,-1 25-1 16,18 20-3-16,-4 24-15 15,2 15-18-15,3 8-10 0,5 5-8 16,1-3-6-16,2-4 0 16,-2-12-8-16,3-10-37 15,-8-11-38-15,-5-13-2 0</inkml:trace>
  <inkml:trace contextRef="#ctx0" brushRef="#br0" timeOffset="287485.9503">16905 14108 436 0,'0'0'2'0,"0"0"0"0,7 0 1 15,7-5 0-15,7-2-1 16,5-5-4-16,12-1-17 15,8-5-37-15,7-3-18 0</inkml:trace>
  <inkml:trace contextRef="#ctx0" brushRef="#br0" timeOffset="287895.3362">17451 14050 390 0,'0'0'3'16,"0"0"1"-16,3 14 1 15,-3-14 0-15,12 8 1 16,-12-8 0-16,18 0 1 16,-6-6 0-16,-3-7-2 0,-2-7-2 15,-4-4 0-15,-3 1 1 16,-2-2 2-16,-8 7 0 16,-5 6 1-16,-2 10 1 15,-4 7 0-15,-1 12 0 0,3 12 0 16,1 4-2-16,7 4-3 15,2-1-3-15,9-2-3 16,1-13-4-16,15-5-11 0,1-16-23 16,2-8-40-16,9-9-3 15</inkml:trace>
  <inkml:trace contextRef="#ctx0" brushRef="#br0" timeOffset="288106.9422">17619 14065 292 0,'0'0'8'15,"0"0"3"-15,13 10 3 16,-13-10 2-16,12 4 2 16,-12-4 2-16,0 0 2 15,8-12-2-15,-12-2-6 0,-1-1-3 16,-7 0-4-16,4 1-2 16,0-2-4-16,2 5-2 15,6 1-5-15,0 10-4 0,11-9-10 16,-4 4-13-16,16-2-32 15,5 2-13-15</inkml:trace>
  <inkml:trace contextRef="#ctx0" brushRef="#br0" timeOffset="288323.33">17858 13825 385 0,'0'0'9'0,"0"0"1"16,0 0 3-16,0 0 0 0,4 9 0 16,-4 1 1-16,-2 3-1 15,-2 3 1-15,-3 3-8 16,4 3-4-16,-2 4-1 0,5-5-2 15,0 1 0-15,8-3-2 16,5-3 0-16,2-1 0 16,0-2 0-16,1 2 2 15,-4 0 0-15,-1 5 0 16,-8 2 0-16,-4 2 1 0,-13 0-3 16,1 0-21-16,6-9-53 15,-17-8-2-15</inkml:trace>
  <inkml:trace contextRef="#ctx0" brushRef="#br0" timeOffset="288742.7511">18962 14132 441 0,'0'0'2'16,"-7"-12"0"-16,-2-10-1 0,-7-11 1 16,-3-11-1-16,-2-17 0 15,-6-10 0-15,0-11-1 16,0 0-1-16,2 3 1 16,10 8 0-16,7 12 0 0,8 7 0 15,11 16 1-15,8 5-1 16,16 11-2-16,7-2-9 15,9 3-33-15,5 0-32 16,-2 4 0-16</inkml:trace>
  <inkml:trace contextRef="#ctx0" brushRef="#br0" timeOffset="288945.7828">18745 13909 386 0,'0'0'3'16,"0"0"-1"-16,6 0 1 15,6-4 0-15,7-5-2 16,3-4-7-16,13-4-14 16,2 0-21-16,7-5-30 15,1-1-3-15</inkml:trace>
  <inkml:trace contextRef="#ctx0" brushRef="#br0" timeOffset="289147.3874">19142 13721 402 0,'0'0'5'16,"-4"16"3"-16,-1 2 0 16,4 8 2-16,1 5 1 15,0 6-1-15,2 1 2 0,11 1-1 16,-1-8-5-16,10-9-3 16,0-11-1-16,3-11-2 15,1-7-1-15,-3-9-1 0,2 0 1 16,-7 2 1-16,-2 6 0 15,-4 8 1-15,-1 11 1 16,1 6-1-16,-4 5-1 16,8 3-11-16,-4-4-65 0,8-8-3 15</inkml:trace>
  <inkml:trace contextRef="#ctx0" brushRef="#br0" timeOffset="289629.9626">19519 13980 387 0,'0'0'5'0,"0"0"2"16,0 10-1-16,0-10 1 16,0 0 0-16,0 0 0 15,-2-13 0-15,1-4 0 16,-2-5-6-16,3-4-1 0,0 1 0 16,5 4 0-16,4 6 1 15,3 13 0-15,7 4 1 16,1 18 0-16,-1 5 1 0,6 3-2 15,2 6-7-15,-6-5-37 16,0-6-32-16,-1-7-1 16</inkml:trace>
  <inkml:trace contextRef="#ctx0" brushRef="#br0" timeOffset="289881.5608">19897 13762 427 0,'0'0'3'16,"0"0"2"-16,-11-5 1 15,11 5 1-15,-15 0 0 16,15 0 2-16,-18 17 0 16,9 2 1-16,0 8-2 0,1 7-1 15,5 5-3-15,3 2 1 16,4-4-1-16,9-4-4 15,3-11 0-15,7-11-10 16,0-15-23-16,6-17-48 0,-1-9-2 16</inkml:trace>
  <inkml:trace contextRef="#ctx0" brushRef="#br0" timeOffset="290037.3337">20019 13450 478 0,'0'0'3'0,"0"24"2"16,3 2 0-16,3 13 0 15,7 10 1-15,2 6 1 16,5 6-5-16,4 6-2 16,0-6 0-16,5-6 0 0,-9-16-34 15,2-5-47-15,-3-7-4 16</inkml:trace>
  <inkml:trace contextRef="#ctx0" brushRef="#br0" timeOffset="290211.6626">19987 13832 433 0,'0'0'2'0,"0"0"-1"16,8-15 1-16,5 7-1 0,5-5-2 16,12 2-10-16,0-5-21 15,12 4-23-15,13 1-19 16,1 1-6-16</inkml:trace>
  <inkml:trace contextRef="#ctx0" brushRef="#br0" timeOffset="290741.2797">20603 13926 435 0,'0'0'1'15,"0"0"1"-15,-7-12-2 16,0-2-4-16,5-7-10 16,-5-11-7-16,-1-5-2 0,0-4 4 15,-3 2 10-15,0 2 7 16,-4 10 3-16,1 12 6 15,-3 12 13-15,-1 10 7 0,4 13 1 16,2 6-5-16,8 3-9 16,1-4-7-16,7-4-5 15,10-8-3-15,8-6-5 16,1-2-4-16,7-5-1 0,2 0-1 16,-1 0 2-16,-1 4 4 15,-5 2 3-15,1 1 4 16,-6 0 4-16,-5 1 4 15,-1-5 2-15,-2-3 0 0,-5-7-1 16,1-10-3-16,-3-4-3 16,-1-5-2-16,-4-1-1 15,-2 1-1-15,-7 5 0 16,-3 5 0-16,-2 13 0 16,-2 3 1-16,2 10-1 0,0 9 0 15,4 1-2-15,5 3-1 16,4-2-5-16,3-5-5 15,7-4-16-15,-1 0-35 16,9-12-14-16</inkml:trace>
  <inkml:trace contextRef="#ctx0" brushRef="#br0" timeOffset="290903.9623">20807 13784 342 0,'0'0'5'16,"0"0"2"-16,5-13 4 0,-1 0 0 15,3-5 3-15,-1-1 0 16,2-1 1-16,2-1 2 15,1 6-5-15,0 8-1 16,1 7-4-16,4 11-2 0,2 13-5 16,-1-1-18-16,-8 11-58 15,13 0-2-15</inkml:trace>
  <inkml:trace contextRef="#ctx0" brushRef="#br0" timeOffset="291321.7342">21629 13639 432 0,'0'0'4'0,"-3"22"2"15,3 0 0-15,0 2 1 16,5 2 0-16,4-1 0 0,1-4 0 15,5-4 1-15,2-15-5 16,2-12-1-16,1-16-1 16,-2-13 0-16,-4-4-3 15,-1-2 2-15,-4 2-2 0,-1 10-2 16,-6 7-3-16,-2 26-8 16,0 0-23-16,9 6-41 15,1 20 0-15</inkml:trace>
  <inkml:trace contextRef="#ctx0" brushRef="#br0" timeOffset="291478.5418">22040 13783 475 0,'0'0'3'0,"0"0"-1"15,-10 0-1-15,6-7-5 16,-1-12-14-16,2-15-45 15,1 1-16-15</inkml:trace>
  <inkml:trace contextRef="#ctx0" brushRef="#br0" timeOffset="291561.1685">21934 13490 384 0,'0'0'3'15,"-3"13"1"-15,1 0-2 16,2 4-4-16,2-4-21 16,-2 2-43-16,17-1-3 15</inkml:trace>
  <inkml:trace contextRef="#ctx0" brushRef="#br0" timeOffset="292043.7077">22364 13514 462 0,'0'0'3'0,"0"0"-1"16,-5-1 1-16,5 1 1 16,-5-12-1-16,5 12 1 15,-5-15 0-15,5 15 1 0,-8-14-2 16,8 14 0-16,-8-8 0 15,8 8 0-15,-14 0 0 16,14 0-1-16,-14 1 0 16,14-1 0-16,-8 5-2 0,8-5 0 15,0 0 0-15,-12 6 0 16,12-6 0-16,0 0 0 16,0 0 0-16,0 0 0 0,-10 0 0 15,10 0 0-15,0 0-2 16,-10 0 1-16,10 0 0 15,-11 9 0-15,11-9 0 16,-11 15 1-16,11-15-1 0,-13 17 1 16,6-7 0-16,1 0-1 15,1-1 0-15,5-9 0 16,-9 18-1-16,2-9 0 16,5 4 0-16,2-2-2 15,0 1 1-15,6 0 0 0,5-4 0 16,0-1 0-16,7-5 1 15,2-2 0-15,-4-6 1 16,5-5 1-16,-4-3-1 16,0 1 1-16,-4 4 0 0,-1 2-5 15,3 7-16-15,-1 13-51 16,-2-2-5-16</inkml:trace>
  <inkml:trace contextRef="#ctx0" brushRef="#br0" timeOffset="292865.9243">19221 14751 386 0,'0'0'5'0,"0"0"3"0,0 0 2 16,0 0 1-16,-2 6 1 16,1 5 1-16,1 5 1 15,0 12 0-15,0 8-4 16,8 7-2-16,1 4-3 0,0 1-1 15,1-4 0-15,1-5-2 16,-3-10-1-16,1-18 0 16,-9-11-1-16,12-21 0 15,-8-13-1-15,0-12-1 16,-1-6 1-16,6 0 0 0,0 1-1 16,4 13 1-16,4 15 1 15,2 14 0-15,4 16 0 16,2 15 1-16,-1 9 0 0,2 4-1 15,-3-2 1-15,-3-7 0 16,-1-13-1-16,-6-13 0 16,0-12 0-16,-3-13 0 15,2-5 0-15,-3-1 0 0,4 3 1 16,-2 7 1-16,1 13-1 16,3 8 2-16,-2 14-3 15,4 13 0-15,-4 2 0 16,8 5 0-16,-7-7 0 15,10 0-24-15,0-11-56 0,0-10-2 16</inkml:trace>
  <inkml:trace contextRef="#ctx0" brushRef="#br0" timeOffset="293123.9975">19908 14841 398 0,'0'0'3'16,"0"0"2"-16,0-15 1 15,2 1 0-15,1-3 1 0,3-6 1 16,-3 0 0-16,6-1 1 16,-5 3 0-16,-2 4-1 15,-2 17-1-15,0 0 1 16,0 0 0-16,-3 28 1 0,-8 7-1 16,-1 8-4-16,1 5-4 15,1 3 0-15,5-5 0 16,5-4 0-16,2-11 0 15,16-10 0-15,4-21-2 16,2-7-80-16,10-17-3 0</inkml:trace>
  <inkml:trace contextRef="#ctx0" brushRef="#br0" timeOffset="293474.3056">20168 14388 459 0,'0'8'4'16,"1"8"2"-16,6 13 1 16,2 10 1-16,2 10 1 0,4 8 1 15,0 4-2-15,4 5-8 16,-4-6 0-16,3-8 0 16,-3-12 0-16,-1-13 0 0,-6-14 0 15,-8-13 0-15,0 0-4 16,7-15-7-16,-14-8 1 15,-2-3 0-15,-9 1 2 16,-2 2 3-16,-3 6 2 16,-3 7 4-16,1 10 2 0,0 9 3 15,6 11 0-15,0 9 1 16,5 2-1-16,7 1-1 16,7 1-1-16,1-5-1 15,13-6-2-15,5-9-5 0,5-12-13 16,9-10-54-16,6-4-10 15</inkml:trace>
  <inkml:trace contextRef="#ctx0" brushRef="#br0" timeOffset="293843.5803">20720 14870 438 0,'0'0'2'0,"0"0"0"16,0 0 1-16,-4-5-2 0,2-11-4 15,2-3-8-15,-4-11-11 16,-1-4-7-16,-3-7-2 16,-3 1 11-16,0 5 9 15,-5 5 7-15,5 12 8 0,-7 8 11 16,6 10 10-16,-3 10 7 16,11 6-2-16,1 3-11 15,3-6-15-15,9-1-22 16,6-1-54-16,6-5-2 0</inkml:trace>
  <inkml:trace contextRef="#ctx0" brushRef="#br0" timeOffset="294421.4362">20979 14652 409 0,'0'0'3'0,"0"0"2"15,0 0 2-15,9-10 3 16,-9 10 1-16,0 0 1 0,0 0 0 15,0 0 2-15,0 0-3 16,0 0-1-16,0 0-3 16,0 0-7-16,-7 1 0 15,7-1 0-15,-11 0 0 16,11 0 0-16,-11-3 0 0,11 3 0 16,0 0 0-16,-12-6 0 15,12 6 0-15,0 0 0 16,0 0 0-16,-9-2 0 15,9 2 0-15,0 0 0 0,0 0 0 16,-9-4 0-16,9 4 0 16,0 0 0-16,-13-1 0 15,13 1 0-15,0 0 0 0,-8 0 0 16,8 0 0-16,0 0 0 16,0 0 0-16,0 0 0 15,-11 7 0-15,11-7 0 16,0 0 0-16,-10 11 0 0,10-11 0 15,-9 13 0-15,5-4 0 16,-2 3 0-16,-1 0 0 16,5 4 0-16,-2 2 0 15,2 3 0-15,1-3 0 16,1 1 0-16,6-2 0 0,3-5-3 16,3-7 0-16,2-5 0 15,2-5-1-15,3-10 0 16,-2-3 0-16,1-2 2 15,-5 3 0-15,1 5 0 0,-2 10 1 16,-1 6 1-16,1 12 1 16,-2 4 1-16,4 4-1 15,0 0-6-15,-1-7-27 0,2-7-45 16,2-10-1-16</inkml:trace>
  <inkml:trace contextRef="#ctx0" brushRef="#br0" timeOffset="294855.0104">21270 14157 405 0,'0'0'6'16,"0"0"3"-16,-8 16 1 16,7 3 1-16,1 11 2 0,0 11 1 15,6 14 1-15,7 13 0 16,4 6-6-16,5 5-5 16,2-2-4-16,3-4 0 0,-1-8 0 15,-3-12 0-15,0-13-14 16,-6-12-32-16,-8-16-36 15,-9-12-2-15</inkml:trace>
  <inkml:trace contextRef="#ctx0" brushRef="#br0" timeOffset="295267.7301">21185 14589 412 0,'0'0'4'0,"0"0"0"15,0 0 2-15,3 10 0 16,-3-10 0-16,18 6 1 16,-4-1 1-16,7-2-1 15,4 0-3-15,6-3-1 0,1 2-1 16,7 1 0-16,-1-1-1 16,-3 1 0-16,1 0-1 15,-4 1 2-15,-4 3-2 16,-5 3 1-16,0 2 1 0,-7 0-1 15,-3 5 0-15,-1-4-1 16,-2 0 1-16,2-4-1 16,-1-6-1-16,1-3-2 0,1-9 0 15,-1-7-1-15,-2-6 0 16,-4-8 0-16,-4 1 1 16,-2-2 2-16,-11 4 3 15,-3 5 1-15,-4 8 1 16,-1 11 1-16,-1 3-1 0,3 9 0 15,3 8-2-15,9 6-5 16,1-6-9-16,10 1-34 16,9 0-33-16,1-6 0 15</inkml:trace>
  <inkml:trace contextRef="#ctx0" brushRef="#br0" timeOffset="295615.2595">21869 14696 326 0,'0'0'7'16,"0"0"3"-16,0 0 1 15,2 12 4-15,-2-12 2 16,0 0-1-16,0 0 1 15,0 0 0-15,0 0-6 0,0-17-4 16,-2-2-2-16,-7-1-1 16,1-2-3-16,-1 0 0 15,4 3 0-15,4 0 0 16,1 4 0-16,0 3 1 0,0 12 0 16,21-11-1-16,-5 8 1 15,8 0 0-15,0 0-2 16,6 1-4-16,-1-3-6 15,6 1-19-15,10 1-48 0,-11-1 0 16</inkml:trace>
  <inkml:trace contextRef="#ctx0" brushRef="#br0" timeOffset="401347.7154">1463 16531 269 0,'0'0'9'0,"0"0"5"16,0 0 1-16,-9 3 4 16,9-3 0-16,-7 11 1 0,4 3 4 15,3 3-2-15,0 2-8 16,0 10-4-16,3 5-3 16,6 2-1-16,1 4-2 0,4 3-1 15,-1 0-1-15,4-2 0 16,-3 1 0-16,-1-4 1 15,-2-6-2-15,0-6 1 0,-5-6-1 16,0-3 1 0,-6-17-2-16,0 0 1 0,-2-5-1 15,-7-21 0-15,-6-9-1 16,3-3 1-16,-5-8 0 16,2-6-1-16,-4 2 1 0,2 2 0 15,6 6 0-15,3 4 0 16,5 6 0-16,1 1 0 15,2 9-1-15,3 3 0 16,4 2 0-16,4 2 0 0,5 3-1 16,-1 5 2-16,5 2-1 15,3 3 0-15,-3 2 1 16,5 0 0-16,-1 5 1 0,-2 4-1 16,-5 3 2-16,-4 0-1 15,-4 1 0-15,-5 1 0 16,-4 1 1-16,-2 0-1 15,-6 2 1-15,1 1-2 16,-2 2 0-16,-2 2-1 16,5 2 1-16,2 5-1 0,4-3 1 15,0 6 0-15,9-1 0 16,-2-2 1-16,7-3 1 16,1 1-1-16,2-2 1 0,-1-6-3 15,2 3-8-15,-5-2-39 16,2-6-29-16,2-2-2 15</inkml:trace>
  <inkml:trace contextRef="#ctx0" brushRef="#br0" timeOffset="401810.3301">1975 16860 260 0,'0'0'6'0,"4"-6"-1"0,-1-6 3 16,6-4-2-16,1-5 1 16,1-10 2-16,1 0-2 15,-2-4 4-15,-4 8 3 16,-3 2 1-16,-3 10 3 0,0 15 5 15,-16 5-4-15,1 26 2 16,1 11 0-16,-2 5-2 16,7 3-6-16,1 3-4 15,8-2-4-15,3-12-4 0,15-8-4 16,4-17-30-16,11-14-47 16,7-7-2-16</inkml:trace>
  <inkml:trace contextRef="#ctx0" brushRef="#br0" timeOffset="402333.8385">2370 16656 304 0,'0'0'7'0,"0"0"6"0,0 0 2 15,0 0 4-15,0 0 2 16,0 5 2-16,0-5 0 15,0 0 0-15,0 0-5 16,-6 1-6-16,6-1-4 0,-10 0-2 16,10 0-2-16,-12-3-2 15,12 3 0-15,-13-5-1 16,13 5 0-16,-10-5 0 0,10 5-1 16,-11-3 1-16,11 3-1 15,-12 0 1-15,12 0-1 16,-11 3-1-16,11-3 1 15,-16 9 0-15,10-1-1 16,-1 5-1-16,0 2 0 0,-3 2 0 16,5 6 0-16,0 4 0 15,-2 6 0-15,5-4 0 16,-1 3 0-16,3-6 0 16,2-2 0-16,7-9 0 0,0-9-1 15,4-8 1-15,3-10-1 16,3-2 1-16,-2-1 0 15,6 4 1-15,-1 5 0 16,0 9 1-16,3 14 1 0,0 16 0 16,-2 9 1-16,1 8 0 15,-9 4 1-15,-4 1 0 16,-10-26-2-16,-1 1 0 16,-5-3-2-16,-7-2-5 0,-1-3-18 15,2-7-52-15,-30 4-2 16</inkml:trace>
  <inkml:trace contextRef="#ctx0" brushRef="#br0" timeOffset="402998.2953">2567 16631 268 0,'0'0'10'0,"0"0"2"0,0 0 3 16,0 0 4-16,0 0 1 16,0 0 2-16,0 0 3 15,0 0-2-15,-7 18-9 16,7 6-3-16,1 9-2 0,4 6-4 15,3 5-2-15,0 4-1 16,2-4-1-16,5-2 0 16,-1-13 0-16,4-11-1 15,2-15 0-15,-2-3-1 0,5-12 0 16,4 1 0-16,-4-1 1 16,3 4-1-16,1 7 2 15,-1 2-1-15,-1 13 1 16,-3 0-1-16,-6 1-2 0,-1-3-8 15,-5-7-34-15,-2-8-32 16,-5-18-2-16</inkml:trace>
  <inkml:trace contextRef="#ctx0" brushRef="#br0" timeOffset="403174.3465">2946 16252 394 0,'0'0'8'0,"-4"14"2"15,3 8 2-15,1 15 2 16,2 8 0-16,5 18-1 0,2 10 1 16,5 7 0-16,2 0-8 15,6-3-4-15,3-2-13 16,-7-6-67-16,10-15-3 16</inkml:trace>
  <inkml:trace contextRef="#ctx0" brushRef="#br0" timeOffset="403858.1396">3454 16774 335 0,'0'0'8'0,"0"0"3"15,0 0 4-15,-4-8 2 0,4 8 1 16,0 0 0-16,-11-12 1 16,3 3 1-16,8 9-6 15,-12-17-5-15,12 17-2 16,-15-17-2-16,5 8-1 0,1-3 0 15,-1 3-2-15,-1 1-1 16,2 1 0-16,0 2-1 16,-2-2 0-16,2-1 0 0,9 8 0 15,-15-8-1-15,15 8 1 16,-13-4-1-16,13 4 0 16,-10-2 0-16,10 2-1 15,-11 3 1-15,6 6-1 0,0 5-1 16,2 4 0-16,-1 7 0 15,0 3 1-15,-2 4 0 16,3-2-1-16,2-1 0 16,1-1-1-16,2-10 0 15,4-5-1-15,6-11-4 0,5-2-5 16,6-6-2-16,2 0-1 16,4-2-2-16,1 3-1 15,0 4-1-15,0 1 1 0,-3 6 1 16,-5 2-3-16,-8 2-30 15,0-10-15-15</inkml:trace>
  <inkml:trace contextRef="#ctx0" brushRef="#br0" timeOffset="404032.3553">3656 16273 425 0,'0'0'4'16,"1"18"2"-16,-1 11 2 15,2 13 0-15,0 15 0 0,7 11 0 16,0 11 0-16,2 4 0 16,2 5-6-16,0-10-15 15,7-10-63-15,0-10-4 16</inkml:trace>
  <inkml:trace contextRef="#ctx0" brushRef="#br0" timeOffset="404216.8436">3511 16770 399 0,'0'0'3'15,"0"0"1"-15,0 0 0 16,4 7 2-16,11-7 0 16,5 0 0-16,6-8-1 0,19-4-9 15,3-7-38-15,13-3-30 16,9-3-2-16</inkml:trace>
  <inkml:trace contextRef="#ctx0" brushRef="#br0" timeOffset="404661.4172">3947 16949 332 0,'0'0'3'16,"0"0"1"-16,10 0 0 16,1-8 1-16,1-6 1 0,5-10-1 15,3-7 1-15,1-9 1 16,-3-6-3-16,-2-3 3 16,-8 2 2-16,-2 6 2 15,-6 9 3-15,-7 13 1 0,-9 12 0 16,-3 15 0-16,-4 17-1 15,1 9-1-15,0 7-5 16,3 1-3-16,6 0-2 16,6-5-4-16,7-6-4 0,6-16-10 15,16-19-50-15,6-4-17 16</inkml:trace>
  <inkml:trace contextRef="#ctx0" brushRef="#br0" timeOffset="405088.6902">4308 16879 110 0,'0'0'11'0,"0"0"9"0,-9 12 9 16,9-12 8-16,-6 13 6 15,6-13 0-15,-8 11 1 16,8-11 0-16,-13 0-8 0,2-14-9 15,1-6-9-15,0-5-7 16,-1 2-5-16,1-2-3 16,3 3-1-16,0 1-1 15,6 7 0-15,1 14 0 16,9-11 0-16,3 5 1 0,3 1-1 16,5-3-3-16,0-4-6 15,9 2-26-15,4-2-43 16,-6-5-4-16</inkml:trace>
  <inkml:trace contextRef="#ctx0" brushRef="#br0" timeOffset="405448.2986">4522 16571 413 0,'0'0'4'0,"0"0"2"15,-8 10 1-15,4 7 1 0,1 5-2 16,2 7 2 0,1 5 0-16,0-1-1 0,3 2-3 15,6-4-2-15,5-5-3 16,2-8-1-16,4-10 0 16,1-6-2-16,1-2 0 15,3 0-2-15,1 6 1 0,-1 6 0 16,-1 11 1-16,-1 12 2 15,-4 8-1-15,-2 9 6 16,-8 6-1-16,-6-29 3 0,-3 6 1 16,0-3 1-16,-7 4 1 15,-6-6-1-15,-3 1-1 16,-7-9-4-16,-1-1-9 16,-18 3-22-16,-13-11-47 15,0-10-3-15</inkml:trace>
  <inkml:trace contextRef="#ctx0" brushRef="#br0" timeOffset="406067.7297">5485 16516 350 0,'0'0'8'0,"0"0"4"15,-17 0 2-15,6 4 1 0,-3 1 0 16,0 2 0 0,-3 3 1-16,-4 5-1 0,6 2-7 15,1 1-5-15,9 2-2 16,5 1-2-16,3-1 0 15,14 0-1-15,2-6 1 0,5 1 0 16,4-1 0-16,0-2 0 16,-4 0 2-16,-6 1-1 15,-6 6 1-15,-9 0-1 16,-4 6-2-16,-12-1-6 0,-3 2-22 16,5-2-46-16,-12-5-1 15</inkml:trace>
  <inkml:trace contextRef="#ctx0" brushRef="#br0" timeOffset="406327.8344">5743 16733 359 0,'0'0'4'16,"0"0"3"-16,1-10-1 15,0 0 2-15,0-4-1 0,-1-2 0 16,0-6 0-16,0-1 0 15,0-4-1-15,-4 6 0 16,-3 5 1-16,-2 4 1 0,-2 12 2 16,-2 7-1-16,1 16 0 15,-1 9 0-15,7 9-1 16,5 0-4-16,1 1-4 16,16-2-7-16,0-8-29 15,13-10-44-15,5-10 1 0</inkml:trace>
  <inkml:trace contextRef="#ctx0" brushRef="#br0" timeOffset="406810.3938">6079 16534 370 0,'0'0'5'15,"0"0"4"-15,0 0 1 16,0 0 1-16,0 0 1 0,-3 4 0 15,3-4 2-15,0 0 0 16,0 0-3-16,0 0-3 16,0 0-2-16,-9 0-2 15,9 0 0-15,0 0 0 0,-14-4-1 16,14 4-1-16,-12-7-1 16,12 7 0-16,-13-3-1 15,13 3 1-15,0 0-1 16,-11-1 0-16,11 1 0 0,0 0 0 15,-8 0 0-15,8 0 0 16,0 0 0-16,-13 11 0 16,7-3 0-16,-3 7-1 0,-1 6 1 15,-1 6-1-15,-2 9 1 16,0 2 0-16,0 2 0 16,0-2-1-16,6-4 0 15,0-7 0-15,6-9 0 16,1-18 1-16,12-1-2 0,3-16 1 15,5-3-1-15,4-1 2 16,3 6-1-16,-2 11 0 16,0 11 2-16,-3 22 0 15,-6 17 0-15,-2 12 1 0,-4 7-3 16,-2 12-17-16,7-6-57 16,-12-8-3-16</inkml:trace>
  <inkml:trace contextRef="#ctx0" brushRef="#br0" timeOffset="407388.3791">6226 16583 394 0,'0'0'5'0,"0"25"1"16,0 2 1-16,6 4 1 0,1 5-1 16,5 0 1-16,3 0 0 15,4-2-1-15,4-13-5 16,0-17-2-16,0-17 0 0,2-11-2 16,-4-10 1-16,1 1 1 15,-5 1 2-15,-3 8 0 16,1 14 2-16,-1 13 1 15,1 18-1-15,0 11 0 16,4 8-3-16,-4-5-17 0,-3 2-59 16,13-9-2-16</inkml:trace>
  <inkml:trace contextRef="#ctx0" brushRef="#br0" timeOffset="407878.5776">6680 16638 260 0,'0'0'5'16,"0"0"2"-16,12-7 2 15,-3 0 2-15,2-5-2 16,3-5 1-16,-2-2 1 0,4-5 0 16,-5 2-3-16,0-2 1 15,-2 3 2-15,-6 5 3 16,-3 16 1-16,0 0 1 16,-9 3 0-16,-4 19 1 15,3 7 0-15,-3 11-5 0,4-1-4 16,3-2-3-16,6-2-2 15,5-7-6-15,4-17-13 16,15-12-48-16,5-7-15 16</inkml:trace>
  <inkml:trace contextRef="#ctx0" brushRef="#br0" timeOffset="408157.5893">7031 16774 366 0,'0'0'3'16,"0"0"1"-16,-10-7 0 16,7-5 4-16,-3-10-1 15,2-4 1-15,1-4 0 16,2-3 1-16,1 1-1 0,2 1-2 15,8 7 1-15,0 11-4 16,4 13 1-16,2 3-2 16,1 16-6-16,0-4-20 15,-11 12-50-15,15-1-1 16</inkml:trace>
  <inkml:trace contextRef="#ctx0" brushRef="#br0" timeOffset="408402.1201">7288 16453 374 0,'0'0'5'0,"0"0"5"16,0 0 1-16,-5 8 0 15,2 3 2-15,-2 2 1 16,-2 7-1-16,2 4 1 15,2-1-5-15,1 6-4 0,1-5-3 16,1 3-4-16,5-10-8 16,11-8-39-16,1-2-29 15,4-7-2-15</inkml:trace>
  <inkml:trace contextRef="#ctx0" brushRef="#br0" timeOffset="408659.9142">7476 16629 421 0,'0'0'2'0,"0"0"0"16,9 0 1-16,0-5 1 16,3-4-1-16,4-6 1 0,1-2-2 15,2-7 0-15,-1 0-1 16,-3-5-1-16,-4 3 1 16,-8 3 0-16,-3 6 2 15,-4 7 2-15,-11 7 2 0,-1 4 2 16,-3 12-1-16,3 8 1 15,3 4-1-15,7 4-2 16,6 2-2-16,3 0-3 0,13-6-2 16,7-4-10-16,3-1-42 15,2-12-29-15,0-2 0 16</inkml:trace>
  <inkml:trace contextRef="#ctx0" brushRef="#br0" timeOffset="409231.5538">7929 16400 453 0,'0'0'3'0,"0"0"1"15,-7 4 0-15,7-4 1 16,-17 14 0-16,6-2 0 0,-3 1 0 15,-1 5 0-15,6 1-3 16,-2 0-2-16,7-2-1 16,4 1 0-16,1-3 1 0,8-3-1 15,5-2 0-15,3 0 1 16,-1-1 1-16,1 4 1 16,-3 0-1-16,-3 12 1 15,-6 4-1-15,-5 3 0 16,-7 6-3-16,-8-4-14 0,-14 0-61 15,11-5-5-15</inkml:trace>
  <inkml:trace contextRef="#ctx0" brushRef="#br0" timeOffset="414161.8244">8588 16087 398 0,'0'0'8'0,"0"0"4"15,0 0 1-15,0 0 1 16,-2 10 1-16,2 4 0 15,0 11 0-15,2 11 1 16,2 9-11-16,4 9-5 16,4 9 0-16,-4 5 0 0,4-5-4 15,9-15-72-15,-2 8-7 16</inkml:trace>
  <inkml:trace contextRef="#ctx0" brushRef="#br0" timeOffset="414442.0985">8913 16515 424 0,'0'0'3'0,"-1"11"1"16,1-11 0-16,1 14 1 16,9-10 0-16,4-4-2 15,3-3-1-15,0-7-2 16,3-10-3-16,-4-10-1 0,0-2 2 15,-9-1 3-15,-7 3 3 16,-2 6 1-16,-11 5 4 16,-5 11 2-16,-2 8 0 15,2 6 0-15,0 14-3 0,4 0-4 16,9 5-8-16,1-7-27 16,7-2-48-16,13-3-3 15</inkml:trace>
  <inkml:trace contextRef="#ctx0" brushRef="#br0" timeOffset="414936.0892">9363 16329 398 0,'0'0'6'0,"0"0"3"0,0 0 2 15,-13 0 3-15,13 0-2 16,-15 0 2-16,4-2 0 15,-1 2 1-15,-2 0-6 0,-1 7-3 16,3 8-3-16,-1 9-3 16,5 3 0-16,4 6 0 15,4 3 0-15,3-4 0 0,9-4-3 16,14-3-16-16,-3-3-57 16,12-22-5-16</inkml:trace>
  <inkml:trace contextRef="#ctx0" brushRef="#br0" timeOffset="415418.006">9675 16265 418 0,'0'0'5'16,"0"0"1"-16,-12-2 3 15,12 2-1-15,0 0 2 0,-10-1 0 16,10 1 1-16,-10 0 0 15,10 0-4-15,0 0-2 16,0 0-1-16,0 0-2 0,-10-8 0 16,10 8 1-16,-6-10-3 15,6 10 0-15,-10-12 0 16,10 12 0-16,-11-12 0 16,11 12 0-16,-11-9 0 0,11 9 0 15,-10-3 0-15,10 3 0 16,0 0 0-16,-13 7 0 15,13-7 0-15,-6 12 0 0,6-12-3 16,-8 18 2-16,4-7 0 16,-4 1-1-16,3 1 1 15,-2 1-1-15,-3 4 0 16,0 2 0-16,3 2-1 16,3-2 0-16,0 2 0 15,3 0-1-15,1-5 0 0,6-3 1 16,4-5-1-16,4-6 0 15,1-3-1-15,6 0 1 16,0 0-2-16,-1 0-5 0,4 7-4 16,-1 1-8-16,1 5-11 15,-7-1-13-15,1-8-22 16,-3-4-9-16</inkml:trace>
  <inkml:trace contextRef="#ctx0" brushRef="#br0" timeOffset="415580.4833">9775 15886 458 0,'2'9'4'16,"1"21"2"-16,3 13 2 15,1 11 0-15,3 10 0 0,4 6 0 16,3 5-1-16,4 1-3 16,-2-15-7-16,6-11-32 15,-6-15-45-15,0-14-3 16</inkml:trace>
  <inkml:trace contextRef="#ctx0" brushRef="#br0" timeOffset="415753.8052">9784 16331 413 0,'0'0'5'16,"-9"0"1"-16,9 0 2 15,0 0-1-15,0 0 2 16,0 0-1-16,16 6 1 0,2-6-2 15,15-3-11-15,-1-7-29 16,10-5-42-16,9-1-1 16</inkml:trace>
  <inkml:trace contextRef="#ctx0" brushRef="#br0" timeOffset="416236.1382">10184 16311 359 0,'0'0'4'0,"0"0"4"0,0 0 1 16,10-13 2-16,-1-1-1 15,-3-5 0-15,6-6 0 16,-5-7 0-16,3-4-5 0,-4 0-2 16,0 2-1-16,-4 7 3 15,-2 8 1-15,0 19 2 16,-13 2 2-16,4 23 1 16,1 10 2-16,-2 8-2 0,4 2-5 15,3-1-6-15,3-5 0 16,4-13 0-16,12-11 0 15,-4-2-70-15,8-29-13 16</inkml:trace>
  <inkml:trace contextRef="#ctx0" brushRef="#br0" timeOffset="416543.9483">10442 15717 447 0,'0'12'6'0,"0"12"1"0,0 13 2 16,5 17 2-16,2 11 0 15,4 12 0-15,1 5-2 16,3 5-9-16,0-8 0 16,3-13 0-16,-2-12 0 0,-4-23 0 15,0-12 0-15,-12-19 0 16,3-13 0-16,-4-12-8 16,-8-8 1-16,-3 0 1 15,-3-4 2-15,-1 7 3 0,-2 8 1 16,2 12 2-16,-1 10 1 15,1 13 1-15,4 13 0 16,2 4-1-16,0 3-1 16,7-2 0-16,3-4-1 0,5-10-4 15,15-7-11-15,0 4-59 16,14-22-7-16</inkml:trace>
  <inkml:trace contextRef="#ctx0" brushRef="#br0" timeOffset="417003.9822">11340 16121 384 0,'0'0'7'0,"0"0"4"16,0 0 2-16,0 0 2 15,-7-10 1-15,7 10 1 0,-19-4 0 16,4 4 1-16,1 5-5 16,-4 9-13-16,-2 4 0 15,3 9 0-15,1 8 0 16,5 2 0-16,6 1 0 0,6-4 0 15,7-10 0-15,12-7-26 16,6-17-55-16,2-10-2 16</inkml:trace>
  <inkml:trace contextRef="#ctx0" brushRef="#br0" timeOffset="417165.7358">11410 15738 438 0,'-1'6'6'16,"-1"14"2"-16,2 13 2 15,0 12 1-15,1 11 1 0,4 11-1 16,5 5 0-16,4 6-7 16,-1-10-4-16,11-4 0 15,-5-16-17-15,-6-13-64 16,9-16-1-16</inkml:trace>
  <inkml:trace contextRef="#ctx0" brushRef="#br0" timeOffset="417411.7767">11679 16308 404 0,'0'0'6'0,"0"0"0"0,0 12 1 15,0-12 1-15,3 0 1 16,-3 0-1-16,20-17 1 16,-9-2-1-16,5-5-5 0,-6-6-1 15,1-4 1-15,-9 3-1 16,-2 2 1-16,-2 9 1 15,-11 8 1-15,-1 10 0 16,0 4 0-16,2 14-1 0,1 4-2 16,5 3-5-16,6 4-16 15,7-3-58-15,6-8-3 16</inkml:trace>
  <inkml:trace contextRef="#ctx0" brushRef="#br0" timeOffset="417683.3547">11971 15949 473 0,'0'0'2'0,"-8"12"1"0,-2 3 2 16,-2 4 0-16,-1 5 0 16,-3 1 0-16,6 1 1 15,-5 3-2-15,9-5-1 0,3-5-3 16,4-6 0-16,9-3-3 15,7-7 1-15,1 1 0 16,2-2 0-16,3 3 1 16,-4 4 0-16,-4 4 2 0,-7 6-2 15,-3 2-1-15,-4 4-6 16,-6-3-15-16,-7-5-53 16,5-2-4-16</inkml:trace>
  <inkml:trace contextRef="#ctx0" brushRef="#br0" timeOffset="417963.7193">12153 16150 443 0,'0'0'5'16,"0"0"0"-16,0 0 2 0,14-7 1 16,-7-3-2-16,4-7 1 15,-1 1-1-15,0-1 1 16,-3-4-4-16,-1 3-2 15,-6 3-1-15,0 15 0 0,-16 0 2 16,1 9-1-16,-2 11 1 16,-4 7-1-16,5 3 0 15,3 3 1-15,5 1-2 0,8-4 1 16,1-6-1-16,15-6-1 16,6-11-2-16,10-3-10 15,0 0-49-15,6-13-17 16,4-7-2-16</inkml:trace>
  <inkml:trace contextRef="#ctx0" brushRef="#br0" timeOffset="418655.8978">6079 17590 441 0,'0'0'4'0,"-1"6"3"16,1 5 0-16,0 5 2 15,0 3-1-15,3 1 1 16,-3-20-1-16,7 25-1 16,-2-1-9-16,3 2-25 0,10 23-49 15,-9-27-5-15</inkml:trace>
  <inkml:trace contextRef="#ctx0" brushRef="#br0" timeOffset="419067.604">6016 17799 365 0,'0'0'4'16,"0"0"3"-16,0 0 4 0,0 0 0 16,0 0 1-16,6-4 1 15,-6 4 0-15,18-9-1 16,-8 4-2-16,5-1-4 15,-1 0-2-15,3-1-1 0,0 1-1 16,2-1-1-16,2 3 1 16,1-1-1-16,0 3 1 15,2 0-1-15,0 1 1 16,-1 1-1-16,1 0 0 0,-1 0 0 16,-2 0-1-16,-2 0 0 15,0 0 1-15,-3 0-1 16,-1-2 0-16,-5 1 1 15,-1-2 0-15,-9 3 2 16,0 0 0-16,7-9 1 0,-7 9-1 16,-6-7 0-16,6 7 1 15,-14-2-1-15,3 2-3 16,0 0 0-16,2 0-5 0,-4 2-12 16,3 1-62-16,10-3-2 15</inkml:trace>
  <inkml:trace contextRef="#ctx0" brushRef="#br0" timeOffset="419573.9703">7297 17365 395 0,'0'0'6'0,"0"0"3"0,0 0 3 15,-4 9 1-15,-1 1 1 16,-3 3 2-16,-1 6 0 16,-2 0 0-16,2 1-5 0,1 5-8 15,-2-2-3-15,4 1 0 16,5-2 0-16,1 1-7 16,0-1-57-16,5-7-19 15,3-2-1-15</inkml:trace>
  <inkml:trace contextRef="#ctx0" brushRef="#br0" timeOffset="419868.5611">7594 17602 424 0,'0'0'3'15,"0"0"0"-15,0 0 2 16,0 0 1-16,6 4 1 15,-6-4 0-15,8-2 1 0,-8 2 0 16,12-14-2-16,-10 2-1 16,3-1-1-16,-2 0 0 15,-2 0 0-15,0-2 0 16,-1 3-1-16,0 3 1 0,0 9 2 16,-3-12-6-16,3 12 0 15,-9-8 0-15,9 8 0 16,-12 0 0-16,12 0-3 15,0 0-44-15,0 0-35 16,0 0-1-16</inkml:trace>
  <inkml:trace contextRef="#ctx0" brushRef="#br0" timeOffset="420225.7619">7859 17049 426 0,'-1'9'5'0,"2"9"2"0,3 12 2 15,0-10-1-15,0 5 1 16,1 2 1-16,1 3 0 16,2 1 0-16,-1 0-4 15,0 0-4-15,1-1-2 0,-1-1-1 16,-1-3-1-16,-4-7-1 15,0-1-1-15,-2-9 0 16,0 2 0-16,0-11 3 16,-9 11 1-16,1-8 2 15,-3 1 2-15,0-1 0 0,-3-1 1 16,0 4-1-16,3 0 0 16,0 2-1-16,1-3-1 15,6 4-5-15,4-9-5 0,0 17-35 16,5-8-37-16,6-1-1 15</inkml:trace>
  <inkml:trace contextRef="#ctx0" brushRef="#br0" timeOffset="421081.6971">7329 17519 443 0,'0'0'3'0,"-5"13"1"0,2 0 0 16,2 0 1-16,1 4-1 15,-1-2 0-15,1 1 1 16,0-3 1-16,1-2-3 16,-1-11 0-16,13 3-2 15,-13-3 0-15,20-22 2 0,1-15 0 16,2-15-1-16,4-16 1 15,-3-5 1-15,-4 3 1 16,-6 17 0-16,-14 53-5 16,9-9 0-16,-6 21 0 0,1 8 0 15,-1 6 0-15,2 3 0 16,-2 0 0-16,2 0 0 16,0-5 0-16,0-5 0 15,6-5 0-15,-3-14 0 0,9-3 0 16,2-16 0-16,-1-18 0 15,-3-24 0-15,0-7 0 16,-5 5 0-16,0 27 0 16,-10 36 0-16,7 17 0 15,-3 12 0-15,3 2 0 0,-2 9 0 16,6-2 0-16,-1 3 0 16,0-2 0-16,3-1 0 15,-1-8 0-15,3-4 0 0,0-7 0 16,10 3 0-1,4-27 0-15,0-29 0 0,-8-37 0 16,-5-5 0-16,-10-2 0 16,-3 17 0-16,-3 32 0 15,0 29 0-15,-3 15 0 16,3 7 0-16,0 5 0 0,2 4 0 16,2 1 0-16,2 1 0 15,0-5 0-15,4-2 0 16,-3-7 0-16,7 8 0 15,7-18 0-15,-4-16 0 0,-4-27 0 16,-6-22 0-16,-7-6 0 16,-4 9 0-16,-8 24 0 15,1 29 0-15,4 7 0 16,-1 14 0-16,2 4 0 0,-1 8 0 16,2 0 0-16,5 7 0 15,0-2-61-15,8-1-24 16</inkml:trace>
  <inkml:trace contextRef="#ctx0" brushRef="#br0" timeOffset="422086.8126">8949 17311 333 0,'0'0'12'15,"0"0"4"-15,0 0 6 16,0 0 1-16,0 0 2 16,0 0 0-16,0 0 2 0,0 0 1 15,0-6-28-15,0 6 0 16,0 0 0-16,-12-12 0 15,12 12 0-15,-15-11 0 0,5 6 0 16,3 0 0-16,-4-1 0 16,11 6 0-16,-17-12 0 15,17 12 0-15,-16-13 0 16,16 13 0-16,-16-11 0 16,7 8 0-16,-2 0 0 0,-1 3 0 15,1 0 0-15,-3 12 0 16,11-1 0-16,-2 3 0 15,-1 2 0-15,2 1 0 16,2 1 0-16,2 0 0 0,0-3 0 16,0-2 0-16,7-2 0 15,-7-11 0-15,20 5 0 16,4-5 0-16,-1-3 0 16,4-11 0-16,2-3 0 15,-15 10 0-15,4 5 0 0,-4 2 0 16,6 10 0-16,-4 11 0 15,0 3 0-15,2 6 0 16,1 3 0-16,-3 1 0 16,0 3 0-16,-1 4 0 0,-3 0 0 15,-5 4 0-15,-3-5 0 16,-4 1 0-16,0 0 0 16,-6-6 0-16,-6-3 0 15,-4-10-13-15,-10-7-69 16,8-5-2-16</inkml:trace>
  <inkml:trace contextRef="#ctx0" brushRef="#br0" timeOffset="422529.7155">9261 17329 365 0,'0'0'3'16,"0"0"1"-16,0-8 1 0,2-7 1 16,5-1-1-16,3-8-1 15,-3-1 1-15,4-4 0 16,1 0 0-16,-3 5 2 16,-1 5 3-16,-8 19 1 15,0 0 1-15,0 0 3 0,-9 26 0 16,7-6-1-16,-2-2-4 15,1 2-2-15,1 4-6 16,2-2-2-16,0-2 0 16,5-2-10-16,5-2-38 0,3-4-32 15,-13-12-1-15</inkml:trace>
  <inkml:trace contextRef="#ctx0" brushRef="#br0" timeOffset="422917.4407">9608 17203 380 0,'0'0'6'16,"-2"12"1"-16,2 0 3 16,0 2 1-16,0 3 0 15,0-2 2-15,1-6-3 16,-1-9 2-16,4 19-3 0,-4-19-4 16,0 0-2-16,6-20-2 15,-6 0-1-15,2-9-1 16,1 2 3-16,0 0-1 15,1 7 1-15,0 10 1 16,-4 10 0-16,18 6 1 0,-9 15 1 16,4 7-1-16,-7-10-7 15,0-3-18-15,-5 3-57 16,7-2-4-16</inkml:trace>
  <inkml:trace contextRef="#ctx0" brushRef="#br0" timeOffset="423199.8774">9899 17258 457 0,'0'0'4'0,"0"0"0"15,0 0 0-15,0 0 1 0,0 0 0 16,0-17-1-16,10 3 1 16,-1-5-1-16,7-6-4 15,-3 0 0-15,-1-1 0 16,-4 2 0-16,-7 7 2 0,-1 17 1 15,-13-8 2-15,1 16 1 16,-1 13-3-16,-1 9-3 16,10-10 0-16,2 1 0 15,2 3 0-15,2-2 0 0,5 0 0 16,7 0 0-16,1-5 0 16,-4-10 0-16,22 12-73 15,18-7-12-15</inkml:trace>
  <inkml:trace contextRef="#ctx0" brushRef="#br0" timeOffset="425827.6232">14602 16289 283 0,'0'0'9'0,"0"0"1"15,0 0 4-15,0 0 4 16,0 0 2-16,0 0 4 15,0 0 0-15,0 0 0 16,-5 9-6-16,5-9-3 0,-1 22-3 16,0-9-2-16,1 5-4 15,0 1-1-15,0-2-2 16,0 1 0-16,0-4-1 16,0-2 0-16,0-12-1 0,-1 10 0 15,1-10 0-15,-13-7-1 16,3-7 1-16,1-9 0 15,-5-4-1-15,4-5 1 16,-3-4-1-16,0 0 1 0,6 3 1 16,-1 1-2-16,3 5 0 15,3 1 0-15,2 2-2 16,0 2 1-16,4 1 1 16,4 1-1-16,0 0 0 15,3 3 0-15,-4 3 1 0,0 4 0 16,-7 10 1-16,7-13 0 15,-7 13 0-15,0 0 2 16,0 0-3-16,0 0 0 0,0 0 0 16,-2 5 0-16,2-5 0 15,-3 13 0-15,3 1 0 16,0 4 0-16,1 6 0 16,2 7 0-16,4 10 0 0,1 5 0 15,0 5 0-15,-1 2 0 16,3 2 0-16,-2-3 0 15,-2-5 0-15,1-5 0 16,2-7 0-16,-4-11 0 0,1-7 0 16,-4-6 0-16,-2-11 0 15,0-14 0-15,-4-8 0 16,-6-12 0-16,-5-7 0 16,1-10 0-16,-3-4 0 0,2-2 0 15,-2 0 0-15,9 4 0 16,-2 7 0-16,8 5 0 15,2 11 0-15,2 8 0 16,10 4 0-16,0 5 0 0,7 3 0 16,0 5 0-16,4 1 0 15,5 4 0-15,3 0 0 16,2 2 0-16,-5 8 0 16,1 6 0-16,-7 4 0 0,-5 3 0 15,-6 5 0-15,-11 1 0 16,0 6 0-16,-13-3 0 15,-3 0 0-15,-3-3 0 16,-2-2 0-16,3-1 0 0,2-3 0 16,3-2 0-16,7 0 0 15,5-1 0-15,3 4 0 16,9-2 0-16,9 2 0 16,1-7-3-16,7 4-36 0,7-5-43 15,-7-4-2-15</inkml:trace>
  <inkml:trace contextRef="#ctx0" brushRef="#br0" timeOffset="426086.203">15009 16416 397 0,'0'0'6'0,"0"0"2"16,1 11 0-16,-1-11 1 15,0 0 1-15,14 0 1 0,-7-7-1 16,2-6 1-16,1-10-6 15,-2-5-1-15,-2-1 0 16,0 0 1-16,-6 1 1 16,0 8 1-16,-5 10 0 0,-4 10-4 15,-3 10-3-15,2 13 0 16,4 7 0-16,3 5 0 16,3 2 0-16,8-3 0 15,8-10 0-15,13-17-64 16,4 2-21-16</inkml:trace>
  <inkml:trace contextRef="#ctx0" brushRef="#br0" timeOffset="426998.2293">15455 16249 423 0,'0'0'5'15,"-5"-3"3"-15,5 3 1 16,-14-8 1-16,14 8 1 15,-11-8 1-15,11 8 0 0,-12-7 1 16,12 7-5-16,0 0-8 16,0 0 0-16,-9-3 0 15,9 3 0-15,-8 0 0 0,8 0 0 16,-14 0 0-16,14 0 0 16,-12 0 0-16,12 0 0 15,-11 0 0-15,11 0 0 16,-11-6 0-16,11 6 0 15,-8-1 0-15,8 1 0 0,-13 1 0 16,13-1 0-16,-17 14 0 16,7-2 0-16,-2 4 0 15,1 2 0-15,-2 3 0 0,2 3 0 16,1 1 0-16,-1 1 0 16,9-2 0-16,2-2 0 15,1-2 0-15,12-4 0 16,2-6 0-16,5-2 0 0,-1-6 0 15,3-2 0-15,-1 0 0 16,-3-3 0-16,-3-1 0 16,-4 1 0-16,-11 3 0 15,11-6 0-15,-11 6 0 0,0 0 0 16,0-11 0-16,0 11 0 16,0-12 0-16,0 12 0 15,0-17 0-15,0 17 0 16,0-14 0-16,0 14 0 15,0 0 0-15,2-10 0 0,-2 10 0 16,0 0 0-16,3-8 0 16,-3 8 0-16,2-11 0 15,-2 11 0-15,4-17 0 0,-4 17 0 16,4-15 0-16,-4 15 0 16,5-14 0-16,-5 14 0 15,0-12 0-15,0 12 0 16,3-13 0-16,-3 13 0 0,0 0 0 15,5-12 0-15,-5 12 0 16,0 0 0-16,3-11 0 16,-3 11 0-16,0 0 0 15,5-9 0-15,-5 9 0 0,1-9 0 16,-1 9 0-16,0 0 0 16,0 0 0-16,0 0 0 15,10 0 0-15,-7 9 0 16,0 4 0-16,0 2 0 15,4 2 0-15,0 1 0 0,3 4 0 16,2 1 0-16,2 3 0 16,3 6 0-16,-2 4 0 15,0 4 0-15,1 10 0 0,-8 0 0 16,-1 4 0-16,-6-1 0 16,-4-2 0-16,-6-5 0 15,-11-7 0-15,-5-4 0 16,-3-15 0-16,-4-10 0 0,-2-13 0 15,3-11-34-15,3-10-47 16,1-10-2-16</inkml:trace>
  <inkml:trace contextRef="#ctx0" brushRef="#br0" timeOffset="427326.2616">15709 16429 476 0,'0'0'3'15,"0"0"0"-15,0 0 0 16,-10 8-1-16,10-8-2 16,0 0-3-16,0 0-17 0,-2-6-53 15,12-9-7-15</inkml:trace>
  <inkml:trace contextRef="#ctx0" brushRef="#br0" timeOffset="427793.9117">16503 16066 438 0,'0'0'4'15,"0"0"2"-15,-11 0 1 16,11 0 1-16,-20 1 2 16,9 4 0-16,-7 3 0 0,1 0 1 15,-2 6-4-15,0 4-7 16,5 0 0-16,0 5 0 16,11 2 0-16,3-2 0 15,2 4 0-15,14-2 0 0,9-3-2 16,2-2-1-16,5-1 0 15,-1 0 1-15,-6-4 0 16,-4 4 1-16,-5-4 0 16,-10 2-2-16,-6 0-4 15,-12-2-11-15,-4 1-18 0,-10-4-29 16,5-7-15-16</inkml:trace>
  <inkml:trace contextRef="#ctx0" brushRef="#br0" timeOffset="428039.9338">16701 16332 431 0,'0'0'5'15,"0"0"1"-15,2-8 1 0,-2-5 0 16,7-3 0-16,-2-9 1 16,0-3-1-16,0-3 1 15,-1-1-5-15,-2 3 0 16,-1 10 0-16,-4 7 0 0,-7 12 1 15,-1 9 1-15,-3 13-1 16,2 12-4-16,0 7 0 16,8-1 0-16,5 1 0 15,9-12-5-15,16-6-74 16,8-11-3-16</inkml:trace>
  <inkml:trace contextRef="#ctx0" brushRef="#br0" timeOffset="428687.7673">17107 16160 315 0,'0'0'7'0,"0"0"3"0,0 0 3 16,-3-12 2-16,3 12 4 15,-2-10 1-15,2 10 2 16,-4-12 0-16,4 12-5 16,-6-11-4-16,6 11-2 0,-13-6-3 15,13 6-1-15,-14-3-2 16,6 3-1-16,-2 0-1 15,1 1-3-15,-2 5 0 0,-2 2 0 16,1 4 0-16,-2 0 0 16,-4 5 0-16,1 6 0 15,-1 3 0-15,2 0 0 16,0-2 0-16,3-2 0 16,6-5 0-16,6-7 0 0,1-10 0 15,16-8 0-15,2-11 0 16,5 0-2-16,4 4 2 15,2 6-1-15,2 9 0 16,-3 12 1-16,-4 19-1 0,-7 11 0 16,-4 10 1-16,-7 2-1 15,1-3 0-15,-5-5-4 16,-2-17-7-16,3-16-33 16,-3-13-34-16,13-21-1 0</inkml:trace>
  <inkml:trace contextRef="#ctx0" brushRef="#br0" timeOffset="428925.6839">17275 16152 474 0,'0'0'4'16,"0"0"0"-16,-8 10 1 15,5 0 0-15,2 5-1 16,1 1 1-16,0 4 0 16,5 0-2-16,9 0-3 15,6-5-2-15,-2-5-1 16,3-3 0-16,0-7 1 0,-2-7-1 15,-4-3 1-15,-1-2 1 16,-3 4 2-16,-3 6 0 16,0 2 1-16,1 12 0 15,-1 6-1-15,4 1-6 0,5 3-30 16,-1-4-42-16,1-1-3 16</inkml:trace>
  <inkml:trace contextRef="#ctx0" brushRef="#br0" timeOffset="429380.7113">17660 16256 290 0,'0'0'6'0,"0"0"4"16,-1 14 2-16,1-14 4 0,12 9 2 15,2-9 3-15,4 0 0 16,3-9-1-16,2-9-3 16,2-3-5-16,-2-6-2 15,-5-5-4-15,-3 3-2 16,-11 2 1-16,-1 8 1 0,-3 19 0 16,-4-5 1-16,-5 17 0 15,0 12-1-15,0 13 1 16,3 4-3-16,6 2-4 15,0-3 0-15,12-4-3 0,5-17-29 16,0-12-46-16,13-7-4 16</inkml:trace>
  <inkml:trace contextRef="#ctx0" brushRef="#br0" timeOffset="429651.6548">18091 16287 366 0,'0'0'5'15,"0"0"0"-15,0 0 2 16,0 0 0-16,0 0 1 16,0-13 1-16,0-5 2 0,3-3 1 15,1-6-1-15,2 1-1 16,-1 0 1-16,4 3 0 15,3 11-1-15,1 11-1 16,2 10-1-16,2 12-2 0,-1 6-3 16,1 8-10-16,-5 13-57 15,6-17-17-15</inkml:trace>
  <inkml:trace contextRef="#ctx0" brushRef="#br0" timeOffset="430051.817">18475 16059 398 0,'0'0'6'0,"0"0"3"15,-12 2 2-15,12-2 3 0,-17 14-2 16,5-4 2-16,-1 4 1 15,-2 5-1-15,4 5-4 16,-5 1-5-16,9 3-2 16,1-3-3-16,6 2 0 15,4-3-2-15,8-5-10 0,9-11-32 16,6-8-35-16,2-5-2 16</inkml:trace>
  <inkml:trace contextRef="#ctx0" brushRef="#br0" timeOffset="430281.4614">18615 16215 421 0,'0'0'5'16,"0"0"1"-16,0 0 0 16,0 0 0-16,0-4 1 15,7-6 0-15,8-4-1 0,3-7-1 16,7-1-5-16,-4-2-1 16,-2-2-1-16,-3 4 1 15,-11 3 0-15,-3 4 2 16,-2 15 1-16,-14-1 2 0,1 7 2 15,-2 12-1-15,2 4 0 16,2 5-3-16,5 2-3 16,6-1-9-16,9 0-19 15,9-9-48-15,4-5-2 16</inkml:trace>
  <inkml:trace contextRef="#ctx0" brushRef="#br0" timeOffset="430513.5804">18938 16015 464 0,'0'0'3'0,"0"0"1"16,0 0 1-16,-11-3-1 0,11 3 1 16,-14 1 0-16,8 8 0 15,-2 3 0-15,4 2-2 16,3 3-3-16,1 2 1 0,6-1-1 16,6-1 0-16,4 0 1 15,1-3-2-15,0-1 1 16,0 3 0-16,-4 4 1 15,-6 4-1-15,-1 2 0 0,-7 3-3 16,-12-4-14-16,-13 1-60 16,9-2-2-16</inkml:trace>
  <inkml:trace contextRef="#ctx0" brushRef="#br0" timeOffset="430940.0404">19590 15559 445 0,'0'0'6'16,"-18"23"2"-16,2 0 1 15,-11 9 0-15,-1 10 2 16,-7 10-1-16,-3 14 3 16,-1 14-13-16,6 6 0 0,8 7 0 15,7 1 0-15,14 1 0 16,8-5 0-16,18-1 0 16,3-7-78-16,21-22-6 15</inkml:trace>
  <inkml:trace contextRef="#ctx0" brushRef="#br0" timeOffset="431504.679">19680 16194 324 0,'0'0'4'0,"0"0"2"15,0 0 1-15,7-11 1 0,-1-6 0 16,0-5 0-16,0-9 1 16,-1 0 2-16,-1-5-2 15,-4 5 0-15,0 2 2 0,-5 9-1 16,-5 14 4-16,-2 9-1 16,-1 21 0-16,-1 10-1 15,2 7-2-15,7 7-3 16,2 2-3-16,6-2-2 0,6-7-3 15,15-11-7-15,1-14-22 16,3-11-46-16,9-7-4 16</inkml:trace>
  <inkml:trace contextRef="#ctx0" brushRef="#br0" timeOffset="431803.8544">19992 16191 355 0,'0'0'7'16,"0"10"5"-16,0-10 2 16,-1 8-1-16,1-8 0 0,-3-5 1 15,1-8 0-15,1-8-1 16,1-8-6-16,0-5-3 15,4 2-1-15,-1 2 2 16,5 9-1-16,1 9 1 0,5 12 0 16,-1 17 1-16,1 8 0 15,1 8-3-15,0-4-4 16,7 5-24-16,5-10-51 0,-7-10-3 16</inkml:trace>
  <inkml:trace contextRef="#ctx0" brushRef="#br0" timeOffset="432125.9562">20230 15582 454 0,'-2'11'4'0,"1"16"2"16,1 12 1-16,0 15 0 15,3 13 2-15,8 8 0 16,-3 4 0-16,5 2-3 0,4-12-6 16,3-16 0-16,-4-16 0 15,8-20 0-15,-6-17 0 16,1-9 0-16,2-13 0 16,-2-5 0-16,-3 1 0 0,3 5 0 15,-3 10 0-15,2 6 0 16,-2 10 0-16,-1 12 0 15,1 7 0-15,5 8-7 16,-6 10-69-16,5-15-4 0</inkml:trace>
  <inkml:trace contextRef="#ctx0" brushRef="#br0" timeOffset="432795.8243">20808 15957 371 0,'0'0'6'0,"0"0"4"15,0 0 1-15,5 3 1 16,-5-3 3-16,0 0 0 16,0 0 2-16,13 8 0 15,-13-8-5-15,0 0-3 16,0 0-1-16,0 0-2 0,0 0-4 15,0 0-2-15,0-7 0 16,0 7 0-16,0 0 0 16,-5-9 0-16,5 9 0 15,0 0 0-15,-11-7 0 0,11 7 0 16,0 0 0-16,-7-7 0 16,7 7 0-16,0 0 0 15,-11 0 0-15,11 0 0 16,0 0 0-16,-16 2 0 0,16-2 0 15,-13 12 0-15,13-12 0 16,-18 13 0-16,10-5 0 16,-5 3 0-16,4 0 0 0,1 1-3 15,-1 1 1-15,0 2 0 16,5 1 0-16,2 1-1 16,2 1 1-16,6-2 0 15,6-2 0-15,0-2 0 16,3-7 0-16,2-5 1 0,0 0 0 15,-2-5 0-15,0-3 1 16,-4 4 0-16,-11 4 0 16,16 2-1-16,-8 11-2 15,-3 1-7-15,10 7-17 0,15-3-48 16,-12-6-2-16</inkml:trace>
  <inkml:trace contextRef="#ctx0" brushRef="#br0" timeOffset="433171.7592">21139 16091 408 0,'0'0'4'16,"0"0"2"-16,0 0 1 0,0 0 0 16,-3-5 0-16,2-8 0 15,1-2 0-15,0-5 0 16,1-2-3-16,5 0-3 15,1 0 0-15,-3 7 0 0,6 10 1 16,1 5-1-16,1 4 1 16,5 12 1-16,-3 7-2 15,2-1-5-15,4-1-42 16,-2 4-29-16,-1-5-1 0</inkml:trace>
  <inkml:trace contextRef="#ctx0" brushRef="#br0" timeOffset="433583.1368">21463 15947 415 0,'0'0'5'16,"0"0"2"-16,0 0 2 15,-8 0 1-15,8 0 2 16,-13 2 0-16,13-2 1 16,-15 17 1-16,4 0-4 0,2 9-6 15,2 2-4-15,0 5 0 16,6 1 0-16,1-2 0 16,10-6 0-16,11-1 0 0,0-19-15 15,-2-6-65-15,12-6-2 16</inkml:trace>
  <inkml:trace contextRef="#ctx0" brushRef="#br0" timeOffset="433820.9393">21667 16075 427 0,'0'0'2'16,"0"0"1"-16,0 0 0 16,16 0 0-16,-1-11-2 15,0-7-1-15,2-1-1 16,3-5-1-16,-2-3 0 0,-5 0 2 15,-6 3 4-15,-6 10 3 16,-1 14 2-16,-14-5 2 16,-3 11 1-16,2 14 1 15,-1 5-2-15,5 4-3 0,8 2-6 16,3-3-5-16,8-1-7 16,4-11-21-16,-2-2-47 15,15-12-4-15</inkml:trace>
  <inkml:trace contextRef="#ctx0" brushRef="#br0" timeOffset="434019.7652">21956 16102 429 0,'0'0'2'0,"0"0"-1"16,-2-14 1-16,1 1 2 15,-1-6-2-15,-2-2 2 16,-1-2 1-16,-2-2-1 15,2 3 0-15,0 3-1 0,0 5-2 16,5 14-6-16,-1-17-13 16,4 8-42-16,9 6-15 15</inkml:trace>
  <inkml:trace contextRef="#ctx0" brushRef="#br0" timeOffset="434257.1354">22154 15777 440 0,'0'0'5'0,"0"0"2"15,0 0 1-15,-1 11 1 16,-6 1 0-16,-2 4 0 0,-1 4 0 16,0 2 0-16,-2-1-5 15,6 6-2-15,2-6-2 16,4-1 0-16,7-5-4 16,8-4 0-16,0-1 1 0,6-4-1 15,0 2 0-15,-4 0 1 16,-2 8 2-16,-6 4 0 15,-6 3 2-15,-3 6-4 0,-8-3-22 16,-8 0-49-16,3-4-4 16</inkml:trace>
  <inkml:trace contextRef="#ctx0" brushRef="#br0" timeOffset="434717.7948">22199 15273 336 0,'0'0'6'0,"3"14"3"0,8 0 1 15,10 5 3-15,9 6-1 16,8 10 1-16,11 10 2 15,8 9 2-15,9 5-4 16,0 8 0-16,-1 6-1 16,-7 5 1-16,-12 5 2 15,-12 5-1-15,-14 1-14 0,-15 1 0 16,-11-5 0-16,-17-3 0 16,-6-9 0-16,-6-10 0 15,5-11 0-15,-3-23 0 0,-4-13-76 16,19-11-10-16</inkml:trace>
  <inkml:trace contextRef="#ctx0" brushRef="#br0" timeOffset="436406.3367">16803 17336 286 0,'0'0'12'16,"0"0"3"-16,0 0 4 15,0 0 2-15,3 11 2 16,-3-11 1-16,0 0 0 16,0 0 1-16,0 0-8 15,-12 0-6-15,-1-16-2 0,-6-6-3 16,-1-11-2-16,-4-10-1 16,1-4 0-16,3-4-2 15,8 3-2-15,6 6 1 16,6 2-1-16,5 10 0 0,8 6 1 15,9 5-1-15,2 6 1 16,9-1-2-16,3 2-2 16,7 0-5-16,-4-3-14 0,1-9-48 15,6 11-10-15</inkml:trace>
  <inkml:trace contextRef="#ctx0" brushRef="#br0" timeOffset="436616.1333">16746 17227 417 0,'0'0'5'0,"-11"0"0"16,11 0 1-16,0 0 2 0,0 0 1 16,0 0 1-16,7-12-1 15,5 5 0-15,16-2-4 16,1-2-4-16,8 1-7 0,-2-2-19 15,7 0-50-15,6 9-3 16</inkml:trace>
  <inkml:trace contextRef="#ctx0" brushRef="#br0" timeOffset="437041.934">17310 17135 418 0,'0'0'5'15,"0"0"2"-15,-8-8 2 16,8 8 2-16,-11-9 0 15,11 9 1-15,-13-12 1 16,3 5 1-16,10 7-6 16,-12-12-5-16,12 12-3 0,-7-8 0 15,7 8 0-15,-10-7 0 16,10 7 0-16,-10-7 0 16,10 7 0-16,-12-6 0 15,12 6 0-15,-11-5 0 0,11 5 0 16,-12-6 0-16,12 6 0 15,-11-5 0-15,11 5 0 16,-12-2 0-16,12 2 0 0,-10-1 0 16,10 1 0-16,-13 5 0 15,5 3 0-15,-1 4 0 16,1 3 0-16,-3 7 0 16,3 1 0-16,-1 3 0 0,4-3 0 15,1 0 0-15,4-5 0 16,0-3 0-16,9-4 0 15,3-8 0-15,5 2 0 16,0-4 0-16,5 2-3 16,-2 2-1-16,1-2-3 0,-7-1-8 15,3 4-24-15,4-5-41 16,-10-1 1-16</inkml:trace>
  <inkml:trace contextRef="#ctx0" brushRef="#br0" timeOffset="437316.1844">17401 17237 399 0,'0'0'6'16,"1"10"1"-16,-1-10 1 16,4 18 2-16,-4-18 0 15,10 17 1-15,-10-17 1 0,5 15 1 16,-5-15-6-16,0 0 0 15,-2-7-1-15,-4-7-1 16,-3-1 0-16,4-5 0 16,-3 2-5-16,5-5 0 15,3 2 0-15,6-1 0 0,4-1 0 16,11 5-4-16,4-7-26 16,4 4-50-16,11 2-3 15</inkml:trace>
  <inkml:trace contextRef="#ctx0" brushRef="#br0" timeOffset="437729.9821">18590 17301 430 0,'0'0'4'0,"0"0"0"15,0 0 0-15,-9 10 0 16,9-10 2-16,-10-5 1 15,6-11-1-15,-7-6-1 16,1-15-2-16,-4-8-2 0,5-18 1 16,-3-8-1-16,-1 3-1 15,6 6-1-15,1 6 1 16,6 10 0-16,6 9 0 16,6 16 0-16,12 13 0 0,1 6-1 15,8 2-3-15,4 2-6 16,7 4-24-16,10 0-44 15,-17 2 0-15</inkml:trace>
  <inkml:trace contextRef="#ctx0" brushRef="#br0" timeOffset="437920.3079">18483 17077 424 0,'0'0'5'15,"0"0"0"-15,0 0 0 16,0 0-1-16,0 0 1 16,7 0-1-16,3-3-2 0,13-4-4 15,3-5-16-15,8-3-45 16,8 5-11-16</inkml:trace>
  <inkml:trace contextRef="#ctx0" brushRef="#br0" timeOffset="438685.4005">18926 17145 392 0,'0'0'4'0,"0"0"2"16,1 13 3-16,-1-2 0 16,2 6 2-16,1 0 2 15,0 3 0-15,0-2 2 16,-3-1-5-16,2-5-1 0,-2-12-3 16,0 0-1-16,0 0-2 15,-8-22-2-15,1-6 0 16,-5-4-2-16,3 0 1 15,-1-1 0-15,2 4-1 0,1 5 1 16,4 6-1-16,3 6 1 16,0 12 1-16,19-6-1 15,2 6 0-15,4 0 0 0,4 0-1 16,3-1 0-16,4-3 0 16,-1-4-1-16,-3-1 1 15,-5-1-1-15,-2 0 2 16,-6 5 0-16,-9 3 1 15,-10 2 0-15,12 13 2 0,-12 5-1 16,0 9 1-16,-2 7 1 16,-2 0-4-16,3 4 0 15,1-4 0-15,3-5 0 16,6-10 0-16,4-9 0 0,3-10 0 16,-2-5 0-16,6-14 0 15,-6-7 0-15,2-3 0 16,-8-4 0-16,-4 0 0 15,-4 2 0-15,-3 2 0 0,-6 7 0 16,-8 6 0-16,3 8 0 16,-5 8 0-16,0 2 0 15,5 14 0-15,2 4 0 0,10 4-8 16,1-3-27-16,4-3-44 16,12-1-4-16</inkml:trace>
  <inkml:trace contextRef="#ctx0" brushRef="#br0" timeOffset="439391.9745">19544 16938 350 0,'0'0'6'15,"0"0"3"-15,0 0 2 0,-8 10 2 16,8-10 1-16,-3 13 1 15,2-1 0-15,1 5 1 16,0 0-6-16,0 9-2 0,4 0-2 16,4 4-2-16,-1-1-1 15,1-2-2-15,0-3 0 16,5-12-2-16,-1-2-1 16,3-10-2-16,-2-11 0 15,-2-5 0-15,5-4-1 0,-3-1 1 16,-1 4 0-16,-3 7 2 15,2 5 0-15,-2 8 2 16,2 7 1-16,0 6-1 16,0 1 1-16,4-5-1 0,0-7-1 15,2-5-1-15,2-14 1 16,0-13 0-16,3-5 1 16,-3-6 0-16,1 0 1 15,1 8 3-15,-3 8 1 0,-1 16 0 16,1 7 1-16,-5 16 0 15,1 8 0-15,-2 4-3 16,0 0-6-16,3-1-23 16,7-10-50-16,-11-10-2 0</inkml:trace>
  <inkml:trace contextRef="#ctx0" brushRef="#br0" timeOffset="440103.9766">20533 17007 446 0,'0'0'3'0,"-6"12"1"16,5 0 0-16,1 0 0 16,0 2 0-16,2-1 0 15,8-3 0-15,2-3 1 16,5-7-4-16,2-5-2 15,-1-8 1-15,-1-8-1 0,-5 0 1 16,-3-4 0-16,-8 1 1 16,-1 4 2-16,-9 1 1 15,-4 4 1-15,-3 6 0 16,0 3 1-16,-1 5-1 0,4 2 0 16,1 7-5-16,3 2 0 15,5 4 0-15,2-3-6 16,4 2-13-16,3 5-52 15,9-14-11-15</inkml:trace>
  <inkml:trace contextRef="#ctx0" brushRef="#br0" timeOffset="440555.4999">20949 16479 419 0,'0'0'7'0,"-3"15"3"15,-2 4 1-15,-4 12-1 0,5 11 1 16,-2 8 0-16,3 13 1 15,1 8 0-15,2-5-6 16,6-2-4-16,6-6-2 16,3-9 0-16,2-13 0 0,-3-12 0 15,0-12 0-15,-4-12-3 16,-10 0 0-16,4-14 0 16,-8-3 0-16,-7-5 0 15,-6 2 2-15,-2 1 1 0,-3 2 1 16,-2 6 2-16,2 8-1 15,1 6 1-15,2 13 0 16,3 8 1-16,6 5-4 16,4 1 0-16,6 1 0 0,5-7 0 15,8-6 0-15,12-7-14 16,2-8-43-16,6-6-24 16,6-11-1-16</inkml:trace>
  <inkml:trace contextRef="#ctx0" brushRef="#br0" timeOffset="441143.7923">20315 16973 369 0,'0'0'6'0,"0"0"4"0,-5 0 1 16,5 0 0-16,-10 2 1 16,10-2 1-16,-10 6 0 15,10-6 1-15,-11 18-5 16,6-1-3-16,1 3-2 15,3 6-1-15,1 1 0 0,5 4-2 16,6-2-6-16,7-9-11 16,9-6-48-16,5-2-13 15</inkml:trace>
  <inkml:trace contextRef="#ctx0" brushRef="#br0" timeOffset="441598.0028">21203 17080 427 0,'0'0'0'16,"0"0"-1"-16,0-6 0 15,0-6-4-15,0-5-1 0,0-5-1 16,0-3 0-16,0 0 3 16,0-4 4-16,-2 7 4 15,-4 3 1-15,0 11 4 16,-3 4 3-16,9 4 0 0,-14 14-2 16,9-2-4-16,5 3-8 15,5-3-10-15,8 2-27 16,9-4-36-16,-2-2-2 15</inkml:trace>
  <inkml:trace contextRef="#ctx0" brushRef="#br0" timeOffset="441793.8585">21352 17080 290 0,'0'0'8'0,"0"0"0"16,6-6 3-16,-5-3 1 15,1-7 1-15,-1-2 1 0,1-4 4 16,0 3 1-16,-2-1-5 15,2 8-1-15,-2 12-2 16,0 0 0-16,12 7-1 16,-4 13-3-16,4 6-4 0,-2-1-7 15,11 1-22-15,9-2-48 16,-8-9-2-16</inkml:trace>
  <inkml:trace contextRef="#ctx0" brushRef="#br0" timeOffset="442262.5409">21705 16936 463 0,'0'0'2'0,"0"0"1"15,0 0 1-15,0 0 1 0,-4-9 1 16,4 9 0-16,0 0 2 16,-5-12-1-16,5 12 0 15,0 0-7-15,-10-8 0 16,10 8 0-16,0 0 0 0,-11 0 0 15,11 0 0-15,0 0 0 16,-10 1 0-16,10-1 0 16,0 0 0-16,-13-1 0 15,13 1 0-15,-13-6 0 0,13 6 0 16,-16-3 0-16,6 3 0 16,1 0 0-16,-2 8 0 15,1 6 0-15,0 1 0 16,0 5 0-16,3-2 0 15,4 1 0-15,3-2 0 0,1-5 0 16,6-2 0-16,10-5 0 16,1-3 0-16,8 0 0 15,2 3-2-15,4 4 0 0,-2 4 0 16,0 9 1-16,-4 5 0 16,-3 5 1-16,-13-11 0 15,-3 1 0-15,-3 4 1 16,-2 4-1-16,-2 1 1 15,-2 3-1-15,-8-1-1 16,-3 1-6-16,-3-2-33 0,0-6-38 16,-1-4-2-16</inkml:trace>
  <inkml:trace contextRef="#ctx0" brushRef="#br0" timeOffset="442897.5477">22446 16786 338 0,'0'0'5'0,"0"0"4"16,0 0 2-16,-6-9 2 15,6 9 1-15,-13 0 1 16,3 2 0-16,-3 7 3 16,0 5-7-16,1 2-2 15,1 3-3-15,3 0-1 0,4 5-1 16,4-4-1-16,6-3-1 16,6 0-3-16,4-2 1 15,1 1-1-15,0 0 1 16,0 2 0-16,-4 2 0 0,-5 1 1 15,-7 4 0-15,-1-4-1 16,-1-1-5-16,-10-4-7 16,5-3-18-16,0-3-41 0,6-10-7 15</inkml:trace>
  <inkml:trace contextRef="#ctx0" brushRef="#br0" timeOffset="443144.7896">22581 17029 386 0,'0'0'6'0,"5"-13"2"16,2-4 1-16,5-2 1 16,1-6 0-16,0-6 0 15,2-2 1-15,-5-3 0 16,2 4-4-16,-7 5-2 0,-5 7 0 16,0 9 0-16,-10 11 1 15,1 9-2-15,0 11 1 16,1 9 0-16,3 8-3 15,4 1-2-15,3 1-3 0,6-6-5 16,12-6-8-16,1-8-27 16,8-13-38-16,3-6-2 15</inkml:trace>
  <inkml:trace contextRef="#ctx0" brushRef="#br0" timeOffset="443521.0883">22983 16762 419 0,'0'0'4'15,"0"0"2"-15,0 0 1 16,0-8 2-16,0 8 0 0,0 0 1 16,-9-9 0-16,9 9 1 15,0 0-4-15,0 0-2 16,-9-2-1-16,9 2-2 16,0 0 1-16,-6 5-2 15,6-5 0-15,-8 12 0 0,8-12-1 16,-12 10 2-16,12-10-2 15,-15 14 0-15,3-7 0 16,0 1 0-16,-1 4 0 0,1 3 0 16,0 3 0-16,1-1 0 15,0 1 0-15,6-2 0 16,3-3 0-16,2-13-2 16,4 7 2-16,8-7-1 0,4 0 1 15,1 0 0-15,6 2 0 16,-1 14 0-16,-3 9 1 15,-2 16 1-15,-7 8-2 16,-5-21 0-16,-2 4 0 16,-1-3-16-16,2 3-63 0,-1-1-3 15</inkml:trace>
  <inkml:trace contextRef="#ctx0" brushRef="#br0" timeOffset="443727.134">23207 16951 494 0,'0'0'1'15,"0"0"-3"-15,5 4-4 16,7-3-26-16,7-1-47 15,-4 0-1-15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45:52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7753 11078 165 0,'0'0'6'0,"0"0"7"16,0 0 4-16,-11 0 5 15,11 0 4-15,-15-2 2 16,8-2 0-16,-4-1 1 15,-3 2-5-15,3-5-4 16,-4 1-6-16,-5-2-4 0,2 2-4 16,-7-4-2-16,0 2-2 15,-5 2 0-15,-4-2-1 16,-7 4 1-16,0 2-1 0,-1 3 1 16,-5 0-1-16,-2 0 0 15,2 3 0-15,-3 2 0 16,1 1 0-16,-1 2-1 15,-4-1 0-15,2 3 0 0,0 2 0 16,-3 5-1-16,5 4 1 16,1 6-1-16,5 4 1 15,3 2-1-15,6 9 1 16,6 2-1-16,4 8 1 0,6 2 0 16,3 3 0-16,6 1 1 15,2 5-1-15,6-1 1 16,2-1 0-16,9-1 0 15,5-6 0-15,5-4 0 16,8-4-1-16,4-6 1 0,5-2 0 16,6-5-1-16,8 1 0 15,4-5 0-15,5 0 1 16,4 0-1-16,4 0 0 0,7-2 1 16,3 0-1-16,4-6 0 15,4-4 0-15,-1-9-1 16,2-8 1-16,-1-5 1 15,1-18 0-15,-6-10-1 0,-5-14 2 16,-1-7 0-16,-8-9 0 16,-3-3 0-16,-6-4 1 15,-4-5-2-15,-6 3 1 16,-6-6-1-16,-8 3-1 0,-5 0 1 16,-7 0-1-16,-6 0 0 15,-9 5-1-15,-6 4 0 16,-8 6 0-16,-13 6 0 15,-13 11 1-15,-13 8 0 16,-11 11 1-16,-13 10 2 0,-10 7 0 16,-8 7-1-16,-3 0 0 15,1 5-3-15,12 1-9 16,2 3-40-16,12-11-27 0,9-11-2 16</inkml:trace>
  <inkml:trace contextRef="#ctx0" brushRef="#br0" timeOffset="860.6809">8376 11430 188 0,'0'0'2'0,"0"0"3"0,0 0 4 15,0 0 6-15,0 0 0 16,7-3 5-16,5 1 1 15,6 2 1-15,11 0-2 16,4-3 0-16,9 3-4 0,12-4-4 16,8 1-1-16,14 0-2 15,9-1-1-15,10 1 1 16,7-2-1-16,8 2-1 0,10-1 0 16,2 1 0-16,6 1 0 15,0-4-3-15,-2-3 0 16,-1 3-1-16,-1-3 0 15,-6-2-1-15,-5 0 0 0,-3 0 0 16,-9-3-1-16,-1 0-1 16,-5-3-2-16,-4 3-9 15,-8 3-34-15,-4-5-31 16,-10 3-3-16</inkml:trace>
  <inkml:trace contextRef="#ctx0" brushRef="#br0" timeOffset="7747.7449">11403 10800 350 0,'0'0'8'0,"0"0"6"15,0 0 2-15,0 0 1 16,-1 5 1-16,1 9 1 15,8 14 0-15,6 17 1 16,7 15-8-16,9 15-3 16,3 12-4-16,9 7-1 0,0 8-4 15,4-4 0-15,-5-15-20 16,0-12-60-16,1-18-3 16</inkml:trace>
  <inkml:trace contextRef="#ctx0" brushRef="#br0" timeOffset="8359.5208">12055 11465 337 0,'0'0'5'0,"0"0"2"0,0 0 0 16,0 0 0-16,0 0 2 16,2-10-1-16,-2-6 1 15,0-5-1-15,-4-5-5 16,1-5-1-16,3 5 0 0,0-1-1 15,2 8 1-15,5 11-1 16,7 8 1-16,2 11 1 16,4 10-1-16,-1 6-3 15,-2-3-12-15,-5 6-56 0,5-2-3 16</inkml:trace>
  <inkml:trace contextRef="#ctx0" brushRef="#br0" timeOffset="9129.198">12517 11145 300 0,'0'0'7'0,"0"0"3"16,0 0 3-16,-6-9 1 15,6 9 0-15,-10-3 4 16,-2 3 0-16,1 3 1 0,-1 8-6 15,0 9-1-15,1 7-4 16,3 8 2-16,7 5-2 16,2 2-2-16,12-1 0 15,6-5-1-15,6-8-3 16,7-11-3-16,11-15-11 0,-4 0-62 16,7-24-6-16</inkml:trace>
  <inkml:trace contextRef="#ctx0" brushRef="#br0" timeOffset="9763.391">12564 10474 385 0,'0'0'5'15,"-1"15"2"-15,1 9 2 0,3 13 2 16,7 13 0-16,8 17 0 16,6 10 1-16,7 15 0 15,3 3-4-15,7 2-3 16,4-7-3-16,3-8-8 16,-2-17-16-16,-1-12-54 0,-1-10-2 15</inkml:trace>
  <inkml:trace contextRef="#ctx0" brushRef="#br0" timeOffset="10069.1386">13002 10947 383 0,'0'0'5'16,"0"24"2"-16,5 2 1 15,7 4 2-15,2 7 0 16,2-1 0-16,2 3 1 0,9-6-1 16,2-8-4-16,0-16-3 15,0-9-1-15,0-17-2 16,0-7 0-16,-3-2 0 0,0-1 0 16,-4 5 0-16,-4 10 1 15,4 7-1-15,-3 8 1 16,-1 9 0-16,-1 5-1 15,0 3-5-15,-2-6-10 16,3-14-48-16,-5 0-15 0</inkml:trace>
  <inkml:trace contextRef="#ctx0" brushRef="#br0" timeOffset="10403.2331">13463 10144 434 0,'2'3'5'0,"5"21"2"16,7 15 2-16,9 16 1 16,4 15-1-16,9 16 1 0,2 9 0 15,5 8 0-15,-1-4-6 16,-3-12-1-16,-4-12-3 16,-11-18 0-16,-4-17-2 15,-11-11-4-15,-4-17-1 0,-5-12-2 16,-17-12 0-16,-7-12 1 15,-6-3 0-15,-5 0 2 16,-2 0 4-16,-2 6 3 0,4 12 2 16,7 9 2-16,5 14 1 15,13 15-1-15,9 4-1 16,8 4-1-16,14-3-2 16,10-8-4-16,8-3-9 0,0-3-47 15,5-20-19-15,0-9-3 16</inkml:trace>
  <inkml:trace contextRef="#ctx0" brushRef="#br0" timeOffset="10628.2663">13989 10892 411 0,'0'0'4'15,"0"0"2"-15,8-2 0 16,2-8 1-16,1-2 1 16,4-5-1-16,1-8-1 15,0-3-1-15,-1-3-3 0,-1-1-2 16,-8 2-1-16,-4 10 0 15,-2 9 0-15,0 11 1 16,-12 15 2-16,2 10 2 16,3 11-1-16,2 4 0 0,5-1-1 15,8-6-2-15,11-6-8 16,4-19-18-16,-4-8-52 16,22-7 1-16</inkml:trace>
  <inkml:trace contextRef="#ctx0" brushRef="#br0" timeOffset="10865.1711">14436 10498 412 0,'0'0'7'0,"0"0"1"16,-9 0 3-16,0 3-2 15,-3 6 2-15,-4 5-1 0,-1 1 0 16,1-1 0-16,1 9-7 16,6-6-2-16,3 0-2 15,6-1 0-15,8-3 0 16,5 0 0-16,7-3 0 0,5 2 1 15,0-1 0-15,0 4 2 16,-5 3 0-16,-4 3 1 16,-7 5-1-16,-9 5 1 0,-9 5-3 15,-13-8-11-15,-8 1-66 16,0-4-4-16</inkml:trace>
  <inkml:trace contextRef="#ctx0" brushRef="#br0" timeOffset="11351.3208">14904 9985 374 0,'0'0'3'0,"0"0"3"16,9-6 1-16,3-5 1 15,5-4 1-15,11-4 2 16,7-4 0-16,16-3 1 15,6-4-3-15,13 0-2 0,9 1-1 16,8 0-2-16,4 2-5 16,7 3-12-16,-4 7-45 15,-8 0-18-15,-11 7-2 16</inkml:trace>
  <inkml:trace contextRef="#ctx0" brushRef="#br0" timeOffset="11617.6585">15391 9861 448 0,'0'0'3'15,"0"0"2"-15,0 21 1 0,7 7 0 16,6 13 1-16,9 11 0 16,5 10 1-16,6 5-2 15,11 8-9-15,-1-3-38 16,10-8-36-16,0-11-3 16</inkml:trace>
  <inkml:trace contextRef="#ctx0" brushRef="#br0" timeOffset="12403.5554">16013 9871 269 0,'0'0'9'0,"0"10"3"16,3 6 5-16,11 9 2 16,2 11 1-16,6 9 3 0,6 8 0 15,2 4 1-15,5 2-6 16,-2-3-5-16,-4-5-2 15,-5-9-3-15,-6-15-1 16,-9-10-2-16,-9-17-3 0,0 0-1 16,-19-20-2-16,-4-14 0 15,-5-12-2-15,-6-12 0 16,-5-9 0-16,3-1 0 16,3-4 2-16,3 8-1 0,8 4 1 15,10 4-1-15,6 13 0 16,6 6 0-16,9 11 1 15,8 6 0-15,8 7 0 16,2 4 0-16,6 5 1 0,-1 4 2 16,1 7 0-16,-5 8 1 15,-5 6 1-15,-4 8 0 16,-7 3-1-16,-5 7 1 16,-6 5-1-16,-2-2-1 0,0 0-1 15,-2-5-1-15,3-2-1 16,0-8 0-16,8-3-1 15,5-9 0-15,6-3-1 16,7-2 1-16,0-5 0 16,4-1 1-16,1 3 0 0,-6 0 2 15,-5 3 0-15,-7 5 1 16,-12 7 0-16,-2 4 0 16,-15 4-1-16,-4 2-4 0,-2 0-36 15,-6-3-37-15,1-5 0 16</inkml:trace>
  <inkml:trace contextRef="#ctx0" brushRef="#br0" timeOffset="13064.096">16531 9740 388 0,'0'0'4'0,"9"27"2"16,8 0 1-16,3 12 1 15,6 4 1-15,6 5 0 16,2 6 2-16,0-3 1 0,-4-5-3 16,-3-11-2-16,-9-10-1 15,-10-13-1-15,-8-12-2 16,-6-3-1-16,-13-19-2 16,-8-14-1-16,-4-17-1 0,-5-12-1 15,-5-10 0-15,3-9 0 16,8-1 0-16,3 0 1 15,14 7 0-15,11 10 1 16,12 15-1-16,13 15 0 16,16 16 1-16,8 14 0 0,4 9 0 15,8 18 0-15,-5 7 2 16,-7 14 0-16,-7 8 0 16,-16 6 2-16,-9 5 1 15,-15 1 0-15,-18-2 0 0,-10-4-1 16,-7-6-3-16,-1-8-8 15,-4-12-22-15,-7-11-46 16,17-10-2-16</inkml:trace>
  <inkml:trace contextRef="#ctx0" brushRef="#br0" timeOffset="18294.3408">15392 12128 344 0,'0'0'9'16,"0"0"3"-16,-12 0 4 16,12 0 2-16,-6 18 0 0,6 3 1 15,2 13 2-15,16 10 0 16,8 7-7-16,7 6-5 16,9-5-2-16,8 1-4 0,2-11-3 15,0-14 0-15,-8-19 0 16,-4-14 0-16,-13-21 0 15,-11-17 0-15,-12-10 0 16,-9-10 0-16,-20-12-4 16,-7 0 0-16,-9 4 2 0,-5 13 2 15,-1 18 2-15,-1 17 1 16,4 23 2-16,6 23-5 16,9 26 0-16,10 17 0 0,12 7 0 15,7-6 0-15,16-3 0 16,7-19-75-16,21-20-9 15</inkml:trace>
  <inkml:trace contextRef="#ctx0" brushRef="#br0" timeOffset="18689.168">15890 11712 412 0,'0'0'4'16,"4"20"3"-16,8 8 2 16,7 9 1-16,7 14 0 15,7 7 1-15,10 8 0 0,0 5 0 16,6-4-6-16,0-5-7 15,-12-13-16-15,-5-12-57 16,-5-7-6-16</inkml:trace>
  <inkml:trace contextRef="#ctx0" brushRef="#br0" timeOffset="18859.4561">15949 12275 387 0,'0'0'4'15,"4"18"0"-15,-4-18 1 16,19 10 1-16,-3-10-1 16,2-15-3-16,5-9-8 0,-3-13-22 15,-9-19-41-15,0-15-3 16</inkml:trace>
  <inkml:trace contextRef="#ctx0" brushRef="#br0" timeOffset="19094.9805">16032 11565 385 0,'0'0'7'16,"8"24"4"-16,7 8 3 15,6 15 0-15,7 13 2 0,13 9 1 16,3 9-1-16,7 0 1 16,-1-6-8-16,2-12-4 15,-8-17-5-15,-3-21 0 16,-9-20-3-16,-11-15-1 0,-5-15 1 16,-9-9-2-16,-2-3 2 15,-3 2 2-15,-2 6 1 16,3 8 1-16,-3 24 1 15,17 2 1-15,-1 15 1 0,1 11-1 16,8 4-3-16,3 4-9 16,-3-6-44-16,2-5-27 15,0-9-1-15</inkml:trace>
  <inkml:trace contextRef="#ctx0" brushRef="#br0" timeOffset="19333.1266">16806 12004 395 0,'0'0'1'0,"0"0"0"0,7-6 1 16,-2-6-2-16,1-3-5 15,2-6-3-15,-2-3-2 16,-3-2 0-16,-3-5 9 0,0 10 2 16,-3 3 5-16,3 18 5 15,-18-4 4-15,11 12 5 16,1 13 2-16,6 6-2 15,4 5-6-15,7-4-6 0,13-1-10 16,-1-12-23-16,-5-6-51 16,15-9-3-16</inkml:trace>
  <inkml:trace contextRef="#ctx0" brushRef="#br0" timeOffset="19522.6092">17108 11908 425 0,'0'0'4'16,"0"0"0"-16,0 0 1 15,-5 0 1-15,-4-4-1 16,-4-7 1-16,1-10-1 16,-2 0 1-16,-1-7-5 0,1-1 0 15,8 3 0-15,2-3-1 16,5 8 0-16,10 1-2 16,11 2-2-16,7 6-15 15,15-3-55-15,-9-3-1 0</inkml:trace>
  <inkml:trace contextRef="#ctx0" brushRef="#br0" timeOffset="19795.6797">17271 11469 455 0,'0'0'4'0,"3"18"3"15,4 0 0-15,6 3 0 16,3 7 0-16,7-2 0 16,3 1 1-16,3-4-1 15,2-6-5-15,-1-12-2 0,-6-5 0 16,-1-12 0-16,-9-5-3 15,0 1 0-15,-8 2 1 16,-6 14 0-16,12-7 0 16,0 7 0-16,0 12 2 15,4 2 1-15,3 0 1 16,5 0 0-16,1-10 1 0,-5-4 0 16,-4-11 0-16,-5-12-3 15,-6-7 0-15,-5-6-6 0,-12-8-17 16,-18-8-56-16,14 4-5 15</inkml:trace>
  <inkml:trace contextRef="#ctx0" brushRef="#br0" timeOffset="20185.9573">17974 11444 414 0,'0'0'1'16,"-5"0"-3"-16,5 0-5 15,-19-14-18-15,1-4-43 0,-2-11-4 16</inkml:trace>
  <inkml:trace contextRef="#ctx0" brushRef="#br0" timeOffset="20284.2407">17767 11194 414 0,'0'0'6'0,"0"0"2"16,-4 17-1-16,4-17 1 0,0 15-2 16,9-10-3-16,8 0-12 15,2-2-37-15,8-11-29 16,6-9-6-16</inkml:trace>
  <inkml:trace contextRef="#ctx0" brushRef="#br0" timeOffset="20506.8806">18049 11033 179 0,'0'0'21'16,"0"0"7"-16,10-16 4 0,-10 16 7 16,9-14-1-16,-9 14 1 15,0 0 1-15,3 8 0 16,-3 11-18-16,-10 8-7 16,6 9-5-16,-1 2-5 0,3 0-2 15,2-2-3-15,9-3 0 16,7-13 0-16,8-6-2 15,0-11-2-15,10-3-2 16,-2-7 0-16,-2-3 0 0,-5 5 0 16,-7 5 1-16,-5 5 1 15,-10 12 2-15,-3 5-2 16,-6 6-7-16,-8-6-24 0,-7-5-40 16,11-13-3-16</inkml:trace>
  <inkml:trace contextRef="#ctx0" brushRef="#br0" timeOffset="20751.0749">18355 11064 505 0,'0'0'2'15,"0"0"-1"-15,0 0 0 16,9 0 1-16,-4-10-2 16,0-2-3-16,-1-11-2 15,2 1-4-15,-3-6-2 0,-3-1 1 16,0 8 4-16,-8 6 3 15,8 15 3-15,-22 6 4 16,11 21 5-16,-4 8 5 16,6 8 1-16,5 6-10 0,6-5-5 15,16-7 0-15,7-17 0 16,17-7 0-16,7-23-81 16,7-16-5-16</inkml:trace>
  <inkml:trace contextRef="#ctx0" brushRef="#br0" timeOffset="21240.0442">19116 9798 445 0,'-1'8'4'16,"1"12"1"-16,1 10 1 0,10 17 0 15,5 10 0-15,8 11 0 16,1 11 1-16,10 9 1 16,3-7-5-16,1-3-1 0,-4-14-1 15,-2-16-3-15,-10-13-2 16,-5-12-2-16,-13-15-1 16,-5-8 0-16,-15-7 1 15,-9-8 2-15,-3 3 2 0,-5 3 4 16,-1 6 3-16,0 6 2 15,9 12 0-15,5 10 1 16,9 6-1-16,10 6-2 16,9-4-2-16,15-3-3 0,7-15-5 15,13-8-17-15,13-15-56 16,-5-17-3-16</inkml:trace>
  <inkml:trace contextRef="#ctx0" brushRef="#br0" timeOffset="21440.6809">19742 10424 419 0,'0'0'0'16,"-11"-1"-3"-16,1-8-7 15,-5-12-17-15,-3-7-6 16,-8-2 12-16,0-2 18 0,0 5 7 16,2 2 4-16,3 10 5 15,1 9 9-15,8 12 16 16,6 9 5-16,7 7-12 15,9-1-22-15,2-12-19 0,7-3-65 16,9-6-5-16</inkml:trace>
  <inkml:trace contextRef="#ctx0" brushRef="#br0" timeOffset="21701.0675">19894 10067 445 0,'0'0'5'16,"-10"0"1"-16,1 0 2 15,-2 2 0-15,-4 1 1 0,-1 5 0 16,-2 6 0-16,0 5-1 16,4 3-4-16,10 4-4 15,4 1 0-15,8 0 0 16,12-3 0-16,7-3-2 0,4-8-1 16,5-4 1-16,0-6-1 15,-3 1 1-15,-4-1 0 16,-5 2 1-16,-13 9 1 15,-7 4 0-15,-6 1-4 0,-9 5-15 16,-5-3-56-16,-2-9-4 16</inkml:trace>
  <inkml:trace contextRef="#ctx0" brushRef="#br0" timeOffset="21869.1741">19939 9643 477 0,'4'8'5'15,"7"11"1"-15,2 13 1 16,9 13 1-16,5 6 0 0,8 9-8 16,5 9 0-16,3 4 0 15,-2-8 0-15,1-4 0 16,13-13-82-16,-26-10-3 16</inkml:trace>
  <inkml:trace contextRef="#ctx0" brushRef="#br0" timeOffset="22015.498">20056 10108 422 0,'0'0'1'15,"0"0"0"-15,11-9 0 16,4-4 0-16,11-1-8 16,6-10-29-16,14-8-23 15,13-3-11-15</inkml:trace>
  <inkml:trace contextRef="#ctx0" brushRef="#br0" timeOffset="22365.6394">20646 10031 443 0,'0'0'3'15,"0"0"1"-15,0 0-1 0,-13-5 0 16,4-10-5-16,1-10-9 16,-9-5-8-16,-6-9-2 15,1-12-1-15,-7 8 7 16,1 4 7-16,-1 11 5 0,4 12 8 15,0 11 10-15,6 8 9 16,12 15 1-16,3 7-4 16,9 0-9-16,3-3-11 15,16-6-16-15,-1-2-36 0,6-11-26 16,2-3 0-16</inkml:trace>
  <inkml:trace contextRef="#ctx0" brushRef="#br0" timeOffset="22637.2929">20803 9949 415 0,'0'0'5'0,"0"0"1"16,0 0 2-16,0 0 0 15,0 0 1-15,-11 8 0 0,11-8 1 16,-17 1 1-16,5-1-5 16,1-4-1-16,1-9-2 15,-2-4 0-15,-1-6-1 16,4-5 0-16,3-3-2 0,-1-2-1 15,5 5-1-15,2 5 0 16,11 8 1-16,2 10-1 16,10 7 0-16,3 12 1 15,3 9 0-15,3 6 1 16,-1 2-2-16,-1-2-8 0,-2-10-45 16,-2 2-22-16,-8-8-2 15</inkml:trace>
  <inkml:trace contextRef="#ctx0" brushRef="#br0" timeOffset="22937.3158">21037 9555 427 0,'0'0'4'16,"0"0"3"-16,0 0 2 15,-7 6 1-15,7-6 1 16,-11 15 0-16,3-1 1 0,2 4 1 16,-1 6-6-16,6 1-7 15,1 3 0-15,7 1 0 16,5-5 0-16,10-1 0 15,3-15-9-15,10-16-61 16,1 0-13-16</inkml:trace>
  <inkml:trace contextRef="#ctx0" brushRef="#br0" timeOffset="23105.1205">21124 8944 459 0,'-1'5'6'16,"2"24"2"-16,12 9 1 15,5 14 1-15,9 13 0 16,4 8-1-16,8 11-9 0,3 1 0 16,6-3 0-16,-6-21 0 15,5-18-61-15,-14 0-23 16</inkml:trace>
  <inkml:trace contextRef="#ctx0" brushRef="#br0" timeOffset="23282.0508">21220 9536 443 0,'0'0'4'15,"0"0"1"-15,15-1 2 16,1-9 0-16,8-5 1 16,9-7 0-16,10-8-3 15,9-4-9-15,2-9-68 16,7-3-5-16</inkml:trace>
  <inkml:trace contextRef="#ctx0" brushRef="#br0" timeOffset="24269.0994">16274 13297 409 0,'0'0'5'0,"0"0"3"15,-16 3 1-15,1 2 2 16,0 5 2-16,-5 4 0 0,-2 5 2 16,0 8-1-16,-3 7-3 15,7 4-8-15,4 11-3 16,10 9 0-16,4 6 0 15,10 8 0-15,12 0 0 0,9 0 0 16,8-6 0-16,8-8 0 16,6-12 0-16,-1-17 0 15,0-15 0-15,-3-14 0 16,-9-10 0-16,-7-12 0 0,-8-9-4 16,-13-2 0-16,-12-2 0 15,-5 4 1-15,-11 4 2 16,-9 6 1-16,-5 6 3 15,-3 6 0-15,2 4 1 0,4 4 0 16,6 1-2-16,11-2-2 16,10 2 0-16,9-9 0 15,17-8 0-15,7-1 0 16,6-7 0-16,11-7 0 0,-1-5 0 16,2 1-5-16,-9-3-71 15,2 3-7-15</inkml:trace>
  <inkml:trace contextRef="#ctx0" brushRef="#br0" timeOffset="24701.2068">16601 13322 414 0,'0'0'5'16,"0"0"0"-16,0 0 1 0,0 0 2 16,0 0-1-16,15-7 1 15,9-1 1-15,11-6 0 16,12-7-4-16,12-4-1 15,11-8-2-15,3-5-6 16,10-3-24-16,-2-2-48 0,-10 2-1 16</inkml:trace>
  <inkml:trace contextRef="#ctx0" brushRef="#br0" timeOffset="24953.8571">16992 13150 469 0,'0'0'5'0,"-4"19"1"16,4 2 1-16,4 7 1 15,8 8 0-15,10 5 0 16,6 5-8-16,8 3 0 15,8-4 0-15,5-6 0 16,4-5-9-16,5-12-74 16,-10-6-2-16</inkml:trace>
  <inkml:trace contextRef="#ctx0" brushRef="#br0" timeOffset="25419.5756">17652 13369 416 0,'0'0'5'0,"11"17"0"16,5-5 1-16,1 2 0 0,1-1 0 15,4 3 1-15,-3-5 1 16,-1-1 1-16,-8-10-4 16,-10-12-1-16,-8-8-1 15,-13-11 1-15,-9-10-1 16,-9-8 0-16,-2-6-1 0,-1-2 0 15,3 2 0-15,6 2 0 16,9 3 0-16,7 5 0 16,16 6-1-16,7 6 1 0,14 5-1 15,8 1-1-15,13 3 0 16,1 0-2-16,5 4-1 16,-3 1-1-16,4 4-4 15,-5 1-6-15,-2 7-10 0,-10 2-26 16,-18 4-29-16,5 2-3 15</inkml:trace>
  <inkml:trace contextRef="#ctx0" brushRef="#br0" timeOffset="25690.7976">17576 13213 401 0,'0'0'1'0,"0"0"-1"0,0 0 2 15,7-10 0-15,-1 1 0 16,-1 1 2-16,5-2 0 16,4-4 2-16,-1 2 1 15,7 0 0-15,0 2-2 0,4-3 0 16,0 1-2-16,3-4-9 15,6 0-27-15,2-2-39 16,-1-1-3-16</inkml:trace>
  <inkml:trace contextRef="#ctx0" brushRef="#br0" timeOffset="26052.8538">18104 12942 472 0,'0'0'4'0,"0"0"0"15,-13 6 2-15,6 1-1 16,-5 6 1-16,0 6 0 15,2 1 0-15,-3 3-4 0,5 2-2 16,2-1 0-16,6-3 0 16,6-2 0-16,6-5 0 15,7-6 0-15,7-3 0 0,0-1 0 16,2-2 0-16,-3 5 0 16,-1 1 0-16,-8 6 0 15,-11 8-3-15,-4 9-2 16,-6-3-9-16,-10-7-47 0,-6 10-21 15,-7-6 0-15</inkml:trace>
  <inkml:trace contextRef="#ctx0" brushRef="#br0" timeOffset="26707.0704">18833 11944 445 0,'0'0'4'15,"0"0"1"-15,-6 12 0 16,6 3 1-16,3 10 1 15,8 13 1-15,15 10 1 0,3 13 1 16,12 10-2-16,7 8-4 16,9-1-4-16,0 3 0 15,1-8 0-15,-3-10 0 16,-12-12 0-16,-5-15 0 0,-9-9 0 16,-11-10 0-16,-18-17 0 15,0 0 0-15,0 0 0 16,-22-7 0-16,-9-4 0 15,-6 3 0-15,-4-5 0 0,-6 6 0 16,0 3 0-16,-2 4 0 16,8 0 0-16,2 5 0 15,9-1 0-15,7-2 0 16,10-2 0-16,5-9 0 0,15-6 0 16,11-12 0-16,13-6 0 15,9-9 0-15,12-8 0 16,6-5 0-16,12-4 0 15,9-1 0-15,1-1 0 0,1-3 0 16,8 10-15-16,-4 0-67 16,-11 11-2-16</inkml:trace>
  <inkml:trace contextRef="#ctx0" brushRef="#br0" timeOffset="27949.3526">20288 11835 377 0,'0'0'8'16,"0"0"1"-16,0 11 4 15,11 1 0-15,4 5 3 0,11 5 0 16,3 7 0-16,4-1 2 16,5 5-7-16,-3-3-3 15,-4-3-2-15,-4-3-6 0,-11-7 0 16,-10-8 0-16,-6-9 0 16,-19 0 0-16,-8-12 0 15,-9-12 0-15,-5-12-3 16,-6-5 1-16,1-8-1 15,4-5 1-15,7-3 1 0,15-3 0 16,9 7 0-16,17 6 0 16,13 9 1-16,15 11 0 15,7 11 0-15,-1 16 1 16,2 10 0-16,-5 18-1 0,-10 11 1 16,-9 8 0-16,-12 4 0 15,-7 1-2-15,-12-5-2 16,-5-11-2-16,-3-8-2 0,-2-17-5 15,4-11-9-15,7-8-29 16,6-19-30-16,6-5-3 16</inkml:trace>
  <inkml:trace contextRef="#ctx0" brushRef="#br0" timeOffset="28395.5156">20721 11651 413 0,'0'0'5'16,"1"10"2"-16,-1-10 2 15,0 18-1-15,0-18 1 16,-6 11-1-16,6-11 1 16,-18 0 0-16,4-14-5 0,-1-7-3 15,-3-8-1-15,2-4 0 16,3-3 0-16,4 0-1 15,3 0 0-15,6 2-1 16,0 10 1-16,14 5 1 0,2 11 0 16,5 8 1-16,4 5 1 15,0 15 0-15,5 3 1 16,0 5 1-16,2 1 0 0,0-5 0 16,0-9-1-16,-1-5-1 15,2-10 0-15,-8-12-1 16,-2-9-1-16,-4-7 0 15,-8-2-1-15,-8 0 1 0,-3 2 0 16,-9 11 0-16,-8 5 0 16,-3 12 1-16,-2 6 1 15,-3 12-1-15,6 7 2 16,4 4-3-16,6 0-3 16,9-3-6-16,4-14-20 0,10-4-50 15,9-8-3-15</inkml:trace>
  <inkml:trace contextRef="#ctx0" brushRef="#br0" timeOffset="28980.0621">21029 11275 272 0,'0'0'1'0,"0"0"1"15,0 0 3-15,0 0 1 16,0 0 5-16,0 0 2 15,0 0 4-15,0 0 2 16,4 2 0-16,-4-2 2 0,2 9-3 16,-2-9-2-16,2 10-3 15,2-1-3-15,0 1-3 16,3 3-2-16,3-1-1 16,5 0-2-16,1 3 0 15,9 0-1-15,0-4 0 0,2-4-1 16,-1-6-1-16,-1-2-2 15,-6-11-1-15,-1-11-3 16,-8-4 0-16,-5-7-1 0,-3 2 0 16,-2-5 3-16,0 8 3 15,-3 3 4-15,3 13 4 16,0 13 2-16,18-4 3 16,0 6 1-16,3 5-1 0,5-1-1 15,-1-4-3-15,3-2-2 16,-6-12-3-16,-6-5-1 15,0-5-3-15,-7 1 0 16,-1 1-1-16,3 8-1 0,-4 6-3 16,10 9-3-16,-2 10-14 15,8 4-53-15,5 6-1 16</inkml:trace>
  <inkml:trace contextRef="#ctx0" brushRef="#br0" timeOffset="29515.0297">21730 10922 378 0,'0'0'8'0,"-3"9"1"16,3 3 2-16,0 6 1 15,7 0 1-15,6 0-1 16,1 0 1-16,4-3 0 16,5-8-7-16,-1-7-3 15,0-7-2-15,-1-8-1 0,-7-6 0 16,-8-4 0-16,-5 5 0 15,-4 2 2-15,-11 6 1 16,1 10 1-16,-8 2 1 16,0 11 0-16,4 5-1 0,2 8 0 15,4 0-1-15,7-2-3 16,4-6-3-16,0-16-11 16,21-6-60-16,-5-17-7 15</inkml:trace>
  <inkml:trace contextRef="#ctx0" brushRef="#br0" timeOffset="29683.53">21817 10502 506 0,'0'0'3'0,"6"22"-1"16,5 3-2-16,7 6 0 16,4 7 0-16,8 4 0 15,6 3 0-15,4 4 0 0,5-7 0 16,-2-12 0-16,-2-3-27 15,8-12-56-15,-23-3-2 16</inkml:trace>
  <inkml:trace contextRef="#ctx0" brushRef="#br0" timeOffset="30003.2754">21852 10812 420 0,'0'0'4'15,"0"0"0"-15,0 0 0 16,0 0 2-16,11 7-2 16,7-7 2-16,7-5-1 0,8-7 1 15,13-7-3-15,-2-4-1 16,3-10 0-16,-3-1-1 16,-6-4 0-16,-7 2 0 15,-8 5 0-15,-5 4 2 16,-13 9 0-16,-4 7 1 15,-1 11 1-15,-6 7 1 0,0 12 0 16,0 5 1-16,2 5-2 16,3-1-3-16,2-2-2 15,8-6 0-15,9-9 0 0,-2-9 0 16,7-3-18-16,-1-3-57 16,6-18-6-16</inkml:trace>
  <inkml:trace contextRef="#ctx0" brushRef="#br0" timeOffset="30235.9926">22568 10551 350 0,'0'0'5'0,"0"0"5"16,0 0-1-16,-6-9 3 0,6 9-2 16,-17-18 2-16,2 7 2 15,-2-3 2-15,1 0-4 16,0 0-2-16,1-3 0 0,2 0-1 15,4 3 1-15,5-1-3 16,4-4-1-16,7 2-2 16,8-1-3-16,7 0-4 15,2-7-13-15,13 6-62 16,4 0-2-16</inkml:trace>
  <inkml:trace contextRef="#ctx0" brushRef="#br0" timeOffset="30805.7113">20643 12743 419 0,'0'0'5'16,"0"0"0"-16,-14 9 4 16,6-1-2-16,-2 3 1 0,-1-1 1 15,-1 3 0-15,0 2-1 16,7 3-2-16,2-1-3 15,5-2-1-15,8-1-1 16,11-1 0-16,3-6-1 0,9 0 0 16,2-2 0-16,8-5-1 15,-3 0 1-15,1 0-1 16,-5 4 2-16,-8 5-1 0,-6 7 0 16,-9 4 1-16,-4 2-1 15,-9 6-2-15,-6-1-4 16,-1 2-9-16,-7-7-16 15,-2-9-47-15,16-13 0 0</inkml:trace>
  <inkml:trace contextRef="#ctx0" brushRef="#br0" timeOffset="31063.3334">21093 12896 449 0,'0'0'3'0,"0"0"0"16,0-5 0-16,1-7 1 15,4-8 0-15,-1-4 0 16,4-7-3-16,-3-2 0 0,-1-8-3 16,-4 4 0-16,-1 7 0 15,-7 6 2-15,-8 11 1 16,2 13 3-16,-5 11 1 0,1 15 2 16,3 9 0-16,5 5 2 15,9 2-3-15,3-4 0 16,16-6-6-16,7-14-7 15,13-7-24-15,4-11-48 16,1-17-3-16</inkml:trace>
  <inkml:trace contextRef="#ctx0" brushRef="#br0" timeOffset="31473.2808">21348 12458 432 0,'0'0'3'16,"0"0"1"-16,0 0 0 15,0 0 1-15,0 0-1 16,0 0 2-16,0 0 0 16,0 0 0-16,-7 9-1 0,7-9-1 15,-1 10-1-15,1-10 0 16,-5 15 0-16,0-6 0 16,5-9 0-16,-9 15-2 0,9-15 1 15,-13 12-1-15,13-12-1 16,-14 12 1-16,14-12-1 15,-15 15 1-15,7-4-1 16,0 4 0-16,-1 3 1 0,1 4-1 16,2-1 0-16,2 1 1 15,2-3-1-15,2-2-1 16,0-8 1-16,0-9 0 16,11-4 0-16,1-11-1 0,2-4 1 15,5-1 0-15,1 3 0 16,5 6 1-16,2 11 1 15,1 9 0-15,-1 17 1 16,-1 10 0-16,0 9-3 16,-1 3 0-16,-5-8-14 0,-16-1-64 15,15-9-2-15</inkml:trace>
  <inkml:trace contextRef="#ctx0" brushRef="#br0" timeOffset="32028.7987">21402 12320 344 0,'0'0'8'0,"0"0"3"16,0 0 4-16,7 13 3 0,1-2 1 15,1 2 1-15,1 5 1 16,7 4 1-16,-2 4-8 16,6 0-2-16,1 1-5 15,5-4-7-15,2-3 0 0,4-9 0 16,4-6 0-16,-6-8 0 15,0-11 0-15,1-10 0 16,-6-7 0-16,-4-1 0 16,-1 2 0-16,-7 6-3 0,1 7 1 15,-1 11 2-15,1 6 0 16,-2 10 0-16,7 6 0 16,-5 0-4-16,6 2-10 0,-5-12-25 15,-1-6-40-15,0-4-2 16</inkml:trace>
  <inkml:trace contextRef="#ctx0" brushRef="#br0" timeOffset="32337.0232">21978 12214 426 0,'0'0'2'15,"0"0"1"-15,7 0 1 16,1-1 0-16,5-4 1 16,-1-3 0-16,-1-6-1 15,3-1-1-15,-4-4-1 0,-4-5-1 16,-5 0 0-16,-2 0 0 16,-7 5 2-16,-3 4 2 15,-3 8 1-15,3 7 1 16,2 8 1-16,3 10 0 0,6 9 0 15,9 3-3-15,7 3-5 16,15-2 0-16,2-12-13 16,12-8-65-16,6-11-4 15</inkml:trace>
  <inkml:trace contextRef="#ctx0" brushRef="#br0" timeOffset="32795.4318">22373 12097 435 0,'0'0'3'0,"0"0"0"15,0 0 0-15,0 0 1 0,0 0-1 16,-6 0 1-16,-3-14-1 16,-2-7 0-16,-3-4-2 15,2-7-1-15,3 0-1 0,3 3 1 16,6 6 1-16,10 8-1 16,7 9 1-16,5 6 0 15,5 8-1-15,2 10-7 16,-2-5-28-16,2 1-40 0,-3-3-2 15</inkml:trace>
  <inkml:trace contextRef="#ctx0" brushRef="#br0" timeOffset="33033.405">22597 11665 413 0,'0'0'4'0,"-8"0"4"16,8 0 1-16,-17 3 2 0,7 5 1 16,0 3 0-16,-2 6 1 15,7 6-1-15,2 4-2 16,4 6-5-16,11-2-3 0,7 2-2 16,4-8 0-16,8-3-3 15,0-12-11-15,5-20-59 16,1 1-10-16</inkml:trace>
  <inkml:trace contextRef="#ctx0" brushRef="#br0" timeOffset="33284.7365">22799 11719 452 0,'0'0'2'0,"0"0"0"16,0 0 0-16,7-4 1 0,1-4 0 15,4-9 0-15,2-2 0 16,0-9-2-16,3 0-1 15,-6-2-1-15,-4 2 2 16,-3 6 2-16,-5 5 2 0,-9 11 1 16,-4 6 2-16,-1 17 0 15,0 8 2-15,5 5-10 16,5 4 0-16,5 2 0 0,7-4 0 16,11-6 0-16,10-4 0 15,1-17-42-15,7-5-39 16,3-5-5-16</inkml:trace>
  <inkml:trace contextRef="#ctx0" brushRef="#br0" timeOffset="33537.2948">23072 11214 447 0,'0'0'3'16,"0"0"1"-16,-14 9 1 15,8 3 0-15,-1 3 0 0,1 3 1 16,0 3-1-16,6 4 1 15,3 1-3-15,12 1-1 16,3-4 0-16,4-1-1 16,5-1 1-16,3-6 0 0,1 5 1 15,-6-3 1-15,-1 3 0 16,-7 1-2-16,-5 4-2 16,-4 4 0-16,-8 3 0 15,-4 3 0-15,-7-3-3 0,-15-1-77 16,9-2-3-16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8T15:47:00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3768 9199 319 0,'0'0'7'15,"-13"-13"1"-15,-1 1 1 0,-1-5 1 16,-7-3 3-16,-5 1 2 16,-6-2 1-16,-8 4 0 15,0 6-6-15,-8 10-2 0,-1 2 0 16,-2 12-4-16,-8 9-2 15,-1 7-1-15,-4 7-1 16,3 5-2-16,2 6 0 16,-2 3 1-16,4 11-1 0,0 5 1 15,11 9 1-15,7 6 0 16,6 7 1-16,9 3 1 16,7 6 1-16,11 5 0 15,7 2 1-15,16-7-1 16,8-1 0-16,18-4 0 0,14-7-1 15,16-8-1-15,15-11 1 16,15-12-3-16,7-14 1 16,16-13 0-16,1-15 0 0,6-19 2 15,-6-19 0-15,-4-20 1 16,-11-17 0-16,-6-18 0 16,-13-18 1-16,-14-12 0 15,-14-13-1-15,-16-5 0 0,-12 0-1 16,-15-2-1-16,-15 7 1 15,-12 5 0-15,-20 13 0 16,-14 7 0-16,-15 17-1 16,-13 9 1-16,-14 17 0 0,-9 8-1 15,-3 14 0-15,-7 13-2 16,4 13-4-16,12 12-33 16,10 14-41-16,12 14-5 0</inkml:trace>
  <inkml:trace contextRef="#ctx0" brushRef="#br0" timeOffset="931.2229">16818 4489 413 0,'0'8'5'0,"3"12"3"15,7 1 1-15,-1 0 0 16,0 4 0-16,2-2 0 0,2-2 1 15,-4-7-2-15,-9-14-5 16,6-22-6-16,-10-12 0 16,-7-11-1-16,-10-9 0 0,0-6 0 15,-3 1 1-15,3 7 2 16,3 10 2-16,6 6 3 16,11 10 1-16,7 10 1 15,18 6 1-15,11 4 0 0,11-4-1 16,10 0-6-16,2-9-10 15,9-5-42-15,-4 10-27 16,-8-5-2-16</inkml:trace>
  <inkml:trace contextRef="#ctx0" brushRef="#br0" timeOffset="1119.7673">16976 4366 376 0,'0'0'5'15,"0"0"2"-15,0-7 1 16,0 7 2-16,13-20-1 16,3 4 2-16,4-1-1 0,10-4 0 15,6-3-7-15,2 6-13 16,2 0-28-16,-2 5-35 16,-3 8-3-16</inkml:trace>
  <inkml:trace contextRef="#ctx0" brushRef="#br0" timeOffset="1267.1489">16936 4674 418 0,'0'0'2'15,"0"0"1"-15,12 5-1 16,3-5 2-16,8-3-1 0,7-12-1 16,6-9-6-16,11-6-28 15,5-10-38-15,-5-3-5 16</inkml:trace>
  <inkml:trace contextRef="#ctx0" brushRef="#br0" timeOffset="1443.0759">17249 4264 438 0,'0'0'6'0,"0"13"0"0,2-2 1 15,14 8 0-15,4 4 1 16,9-4 0-16,8 0 0 15,6 1-2-15,9-5-10 16,-7-12-25-16,4 0-48 0,0-3-4 16</inkml:trace>
  <inkml:trace contextRef="#ctx0" brushRef="#br0" timeOffset="1630.9542">17432 4577 417 0,'0'0'5'16,"-8"-6"0"-16,4-9 1 0,2-7 1 15,1-10-1-15,1-7 1 16,10-7-1-16,3-8-5 16,17 1-23-16,7 1-51 15,2 4-3-15</inkml:trace>
  <inkml:trace contextRef="#ctx0" brushRef="#br0" timeOffset="2037.9151">17963 4028 314 0,'0'0'9'0,"0"0"4"0,0-12 3 16,0 12 4-16,-18 0 1 16,6 2 1-16,-7 10 2 15,-1 5-1-15,-2 12-6 0,-1 6-4 16,4 7-5-16,4-3-2 16,11 1-1-16,4-5-5 15,15-9 0-15,8-10-10 16,14-12-23-16,14-7-47 0,-4-16-3 15</inkml:trace>
  <inkml:trace contextRef="#ctx0" brushRef="#br0" timeOffset="2280.9667">18110 4146 408 0,'0'0'6'0,"0"0"0"0,-10 7 0 16,10-7-1-16,0 0 2 15,-4-10-2-15,4-4-1 16,3-7-6-16,3-9-9 15,1 2-2-15,0-4 2 16,-5 4 7-16,-1 6 3 0,-3 12 4 16,2 10 4-16,-25 10 8 15,17 18 4-15,-7 6 2 16,4 10-3-16,7-1-5 0,4 3-5 16,13-10-6-16,7-10-2 15,11-6-8-15,-3-15-22 16,-2-5-49-16,9-11-4 15</inkml:trace>
  <inkml:trace contextRef="#ctx0" brushRef="#br0" timeOffset="2561.9733">18345 4216 370 0,'0'0'5'0,"9"22"1"16,3-7 3-16,1-1-1 0,3 1-1 15,-3-1 0-15,2-6 0 16,-4-5-4-16,-4-9-8 15,-7-18-3-15,-9-10-1 16,-10-10-1-16,-2-12-1 16,0 0 1-16,-3-1-1 0,8 2 7 15,5 8 7-15,6 8 5 16,8 9 1-16,10 14 4 16,12 16 1-16,-2 8 1 0,7 16 1 15,-7 7-1-15,1 2-4 16,-12 7-4-16,0-6-6 15,-10-2-10-15,-7-11-19 16,-14-12-47-16,0-9-1 0</inkml:trace>
  <inkml:trace contextRef="#ctx0" brushRef="#br0" timeOffset="2742.8083">18499 3341 398 0,'0'0'8'0,"4"21"4"15,4 6 1-15,3 9 1 16,2 19 3-16,6 8-1 16,5 9 0-16,-3 9 1 15,4-1-17-15,-2-6 0 0,1-6 0 16,-7-14-24-16,-10-12-57 16,4-10-2-16</inkml:trace>
  <inkml:trace contextRef="#ctx0" brushRef="#br0" timeOffset="2899.0033">18517 3889 413 0,'0'0'4'15,"0"0"3"-15,6 3 1 0,6-3 2 16,10 0-1-16,6-9 1 16,12-4-1-16,12-6-6 15,2-10-20-15,3-5-56 16,18-2-5-16</inkml:trace>
  <inkml:trace contextRef="#ctx0" brushRef="#br0" timeOffset="3303.1611">19912 3897 406 0,'0'0'2'15,"-11"-1"0"-15,-1-7 0 16,-3-10 1-16,-6-9-1 0,-5-11-1 16,-9-17-1-16,-8-8 1 15,3-10-1-15,0-4-2 16,6 2 1-16,4 3 0 16,7 10 0-16,8 9 1 15,15 17 1-15,11 6 1 0,6 12-1 16,17 6 0-16,1 6-7 15,5 1-14-15,-1-1-46 16,3 6-6-16</inkml:trace>
  <inkml:trace contextRef="#ctx0" brushRef="#br0" timeOffset="3611.7816">19551 3605 350 0,'0'0'3'0,"0"0"1"0,7 7 2 15,-7-7 2-15,20 0 0 16,-4 0 1-16,10 0 0 16,3-8 0-16,4-3-2 0,12-2-2 15,-4-4-2-15,10 0 0 16,-3 2-2-16,-3 4 0 16,-2 1-1-16,-5 5 1 15,-7 5 0-15,-5 0 1 16,-5 7 0-16,-9 5 1 0,-3 1 0 15,-3 0 1-15,0 1-1 16,0-3-1-16,2-1 0 16,1-7-3-16,3-3-3 0,0-6-2 15,3-7-11-15,-7-5-6 16,-2-13-43-16,2 9-10 16</inkml:trace>
  <inkml:trace contextRef="#ctx0" brushRef="#br0" timeOffset="4267.1169">20144 3509 296 0,'0'0'7'0,"-4"13"5"15,3 2 2-15,1 3 1 16,0 0 1-16,4 5 1 0,5 1 0 16,1-5-1-16,7-8-6 15,0-4-6-15,3-9-5 16,-3-12-4-16,-3-6-1 0,-5-6 1 15,-8-5 0-15,-1 1 3 16,-11 5 3-16,-6 1 4 16,-1 10 3-16,-4 8 2 15,1 5 2-15,4 5-1 16,5 11-1-16,2 4-4 0,7 1-5 16,4 4-11-16,5-7-28 15,6-5-38-15,11-2-1 16</inkml:trace>
  <inkml:trace contextRef="#ctx0" brushRef="#br0" timeOffset="4491.212">20435 3552 332 0,'0'0'5'0,"0"0"1"15,-4-4 2-15,4 4 2 16,-17-11 3-16,3 4 2 15,-1-3 0-15,0-1 1 16,3-1-4-16,-1-2-2 0,7-1-2 16,4-3-1-16,4-5-2 15,14 1-5-15,9-2-8 16,5 2-45-16,9-4-21 16,4 2-3-16</inkml:trace>
  <inkml:trace contextRef="#ctx0" brushRef="#br0" timeOffset="4923.2949">20869 3171 385 0,'0'0'5'16,"0"0"-1"-16,0 0 2 0,0 0 2 15,2-12 2-15,9 2 2 16,7-5 1-16,10-6 0 16,9 0-3-16,11-9 0 15,12 0-2-15,8-6-3 0,2 3-4 16,8-3-8-16,-3 2-22 15,-12 10-49-15,4 4-2 16</inkml:trace>
  <inkml:trace contextRef="#ctx0" brushRef="#br0" timeOffset="5105.4571">21295 3025 465 0,'0'0'4'15,"0"0"1"-15,1 15 0 16,8 4 1-16,2 2 0 16,7 9 0-16,4-1-1 0,10 5-3 15,4-4-18-15,-6 1-61 16,15-5-4-16</inkml:trace>
  <inkml:trace contextRef="#ctx0" brushRef="#br0" timeOffset="5760.9746">21743 3001 359 0,'1'8'7'16,"9"11"4"-16,4 3 2 15,3 5 0-15,6 3 2 16,4 2 0-16,0 2 0 15,-1-4 0-15,-4-9-6 16,-8-14-3-16,-14-7-3 0,6-12-4 16,-14-16-1-16,-14-4 0 15,-7-14-2-15,-3-5 0 16,-1-2 0-16,0-3-1 0,5 5 0 16,7 4 3-16,7 7 1 15,9 7-1-15,9 8 1 16,11 6 1-16,6 8-1 15,6 3 2-15,3 8-1 0,-2 2 0 16,1 12 0-16,-3 8 0 16,-7 3 2-16,-2 8 0 15,-8 4 0-15,-6 4 1 16,-3-4 0-16,-1-2 0 0,1-1-1 16,0-7 0-16,2-3-1 15,7-7-2-15,6 0-1 16,2-8 0-16,7-1 0 15,1-2 0-15,0 3 1 0,0 0 0 16,-7 3 2-16,-6 5 2 16,-7 4 0-16,-6 1 1 15,-14 4 0-15,-6-1-1 16,-8 0-2-16,-4-7-6 0,0-5-13 16,0-12-22-16,-6-5-37 15,20-9-2-15</inkml:trace>
  <inkml:trace contextRef="#ctx0" brushRef="#br0" timeOffset="6123.8488">22250 2772 427 0,'0'0'5'0,"6"24"2"16,1-2 1-16,4 5 1 15,3 1 0-15,3 6 1 16,1 0-1-16,-2-1 1 16,2-9-5-16,-7-9-3 0,-11-15-2 15,0 0-3-15,-5-14-1 16,-17-14 0-16,-4-9 0 16,-4-7-1-16,-2-4-1 0,0-3 2 15,5 3 1-15,11 2 0 16,8 5 1-16,8 11 1 15,11 6 0-15,11 11 0 16,7 12 1-16,3 1 1 16,2 14 2-16,-4 9-1 0,-9 5 0 15,-6 8 0-15,-11 0 0 16,-4 0-7-16,-9-6-24 16,-10-6-48-16,3-4 0 0</inkml:trace>
  <inkml:trace contextRef="#ctx0" brushRef="#br0" timeOffset="6374.8839">22665 2822 455 0,'0'0'4'16,"0"0"0"-16,8 10 1 16,-1 0 2-16,3 0 0 0,2 7 1 15,-3 2 0-15,4 5-1 16,-3 9-6-16,-9-7-20 16,0 9-58-16,-1 5-4 15</inkml:trace>
  <inkml:trace contextRef="#ctx0" brushRef="#br0" timeOffset="7057.143">18182 5160 411 0,'0'0'4'0,"0"0"3"16,0 0 1-16,0 0 0 15,4 19 1-15,1 7 1 0,4 16 1 16,7 13 1-16,4 13-4 16,6 7-2-16,6 7-1 15,-2-4 0-15,0-4-1 16,-4-12-1-16,-3-16-3 0,-9-15 0 15,-11-17 0-15,-10-13 0 16,-8-7-3-16,-11-12 1 16,-6-7-1-16,-7 3 1 15,-3-1 2-15,-6 9 1 0,8 5 1 16,0 9 1-16,8 12 1 16,6 14-4-16,10 7 0 15,12 7 0-15,6-1 0 16,17-6 0-16,12-6 0 15,7-11 0-15,9-16-13 0,9-13-66 16,5-13-3-16</inkml:trace>
  <inkml:trace contextRef="#ctx0" brushRef="#br0" timeOffset="7266.9231">18643 5776 372 0,'0'0'0'16,"-9"-4"-2"-16,-3-6-3 15,0-3-15-15,-2-5-23 16,-8-9-8-16,-1-3 12 0,-2 0 23 16,5 6 15-16,0 2 10 15,5 8 6-15,5 5 16 16,10 9 23-16,-6 8 4 0,11 7-12 16,9-3-30-16,3-5-32 15,5-4-51-15,8-3-6 16</inkml:trace>
  <inkml:trace contextRef="#ctx0" brushRef="#br0" timeOffset="7505.2782">18810 5456 425 0,'0'0'4'0,"0"0"2"15,-2-2 1-15,-8 2 1 16,-1 5 1-16,-2 6 0 16,-5 3 1-16,4 4 0 0,-2 5-4 15,9 5-3-15,4-3-1 16,6 1-1-16,9-4-1 15,10-6-1-15,6-9-1 16,3 3-1-16,1-8 0 16,0-2 1-16,-4 2 0 0,-7 1 0 15,-10 5 1-15,-8 8 0 16,-6 1-1-16,-8 3-5 16,-11-6-17-16,-3-3-51 15,5-5-3-15</inkml:trace>
  <inkml:trace contextRef="#ctx0" brushRef="#br0" timeOffset="7666.9796">18951 5184 425 0,'4'7'6'0,"3"12"4"16,8 9 0-16,2 8 2 16,2 10 0-16,5 5 0 15,4 2 1-15,3 7-2 0,-7-11-11 16,5-1-15-16,-8-12-62 15,-3-14-5-15</inkml:trace>
  <inkml:trace contextRef="#ctx0" brushRef="#br0" timeOffset="7799.9525">18901 5562 383 0,'0'0'0'15,"0"0"0"-15,4-8 1 16,3-1-2-16,10-7-7 0,9 0-23 15,3-5-33-15,13 1-6 16</inkml:trace>
  <inkml:trace contextRef="#ctx0" brushRef="#br0" timeOffset="8140.9672">19501 5535 408 0,'0'0'1'0,"0"0"-2"16,-15-10-4-16,6-9-10 15,-2-3-31-15,-2-10-23 0,1-8-3 16,-2 5 13-16,0-8 26 16,1 9 20-16,2 11 15 15,-4 12 22-15,15 11 32 16,-13 3 23-16,10 16-4 0,2-4-17 16,4 5-30-16,13-6-29 15,-2 4-55-15,17-18-16 16</inkml:trace>
  <inkml:trace contextRef="#ctx0" brushRef="#br0" timeOffset="8364.8748">19767 5496 426 0,'0'0'2'0,"0"0"0"0,-10-2 1 16,0-5-1-16,-3-4 1 15,0-6-3-15,-2-4 2 16,1-5 0-16,2-2-4 15,5-2 0-15,0 2-1 16,6 4 2-16,1 4 0 0,5 9 0 16,5 7 1-16,3 4 0 15,5 7-2-15,-1 3-6 16,5-3-39-16,3 6-23 16,-2-5-4-16</inkml:trace>
  <inkml:trace contextRef="#ctx0" brushRef="#br0" timeOffset="8609.1886">19967 5097 395 0,'0'0'5'0,"0"0"4"16,-10-7 2-16,10 7 2 0,-19 0 1 15,12 2 1-15,-4 9 0 16,-1 7 0-16,5 9-4 15,2 6-3-15,5 7-8 16,0-2 0-16,7 2 0 0,6-8 0 16,9-8 0-16,4-13-2 15,9-19-58-15,0-11-24 16,-7-7-1 0</inkml:trace>
  <inkml:trace contextRef="#ctx0" brushRef="#br0" timeOffset="8771.1965">20058 4766 457 0,'0'0'5'16,"11"17"2"-16,0 9 1 0,7 10 1 15,2 8-1-15,7 9 1 16,7 1-1-16,1 7-8 16,2-2 0-16,-6-10 0 15,3-6-25-15,1-6-55 16,-16-11-3-16</inkml:trace>
  <inkml:trace contextRef="#ctx0" brushRef="#br0" timeOffset="8919.3394">20173 5148 422 0,'0'0'4'0,"18"-7"2"15,2 2 0-15,7-7 0 16,9-3-1-16,2-10-11 15,14-4-63-15,1-1-1 0</inkml:trace>
  <inkml:trace contextRef="#ctx0" brushRef="#br0" timeOffset="9413.7792">19011 5449 380 0,'0'0'1'16,"0"0"2"-16,0 0 0 15,7-8-1-15,5-2-6 16,5 0-27-16,7-5-33 15,6-4-5-15</inkml:trace>
  <inkml:trace contextRef="#ctx0" brushRef="#br0" timeOffset="10193.1487">21416 4331 410 0,'0'0'6'0,"-8"-1"3"16,8 1 2-16,-20 0 2 16,5-2 0-16,-5 2 0 0,-3-3 1 15,-3 6 0-15,-6 6-6 16,1 11-8-16,-2 8 0 16,4 11 0-16,0 12 0 0,9 15 0 15,7 10 0-15,9 5 0 16,8 2 0-16,16-6 0 15,14-10 0-15,9-13 0 16,8-16 0-16,2-13 0 16,0-18 0-16,-4-10 0 0,-7-11 0 15,-11-9 0-15,-15 2 0 16,-13 0 0-16,-4 1 0 16,-15 4 0-16,-2 6 0 0,1 2 0 15,-1 3 0-15,7 4 0 16,11 1 0-16,7-15 0 15,18 4 0-15,6-11 0 16,12-1-15-16,17-8-66 16,-10-4-3-16</inkml:trace>
  <inkml:trace contextRef="#ctx0" brushRef="#br0" timeOffset="10465.5249">21682 4414 449 0,'0'0'3'15,"0"0"1"-15,0-11 1 0,0-1 0 16,12 0 1-16,6-2 1 15,7-2-1-15,10-5 1 16,9 0-3-16,8-1-2 16,11 4-7-16,-1-6-23 0,2 6-48 15,-4 2-4-15</inkml:trace>
  <inkml:trace contextRef="#ctx0" brushRef="#br0" timeOffset="10683.6429">21985 4290 487 0,'0'0'5'16,"-8"20"0"-16,6 1 2 15,2 10 0-15,1 3-7 16,9 11 0-16,3 1 0 0,6 1 0 15,14-3 0-15,1 9-48 16,8-32-35-16</inkml:trace>
  <inkml:trace contextRef="#ctx0" brushRef="#br0" timeOffset="11109.0055">22475 4532 340 0,'0'0'6'0,"9"10"4"16,0 1 3-16,2-3 1 16,3 1 1-16,-2-4 2 15,-1-3 1-15,0-2 0 16,-8-18-5-16,-5-9-5 0,-14-13-2 16,-3-11 0-16,-10-5-3 15,-3-8-1-15,-1 1-1 16,2 4-1-16,1 3 1 15,8 9-1-15,8 6 0 16,7 7 0-16,11 4 0 0,10 9 0 16,14 1-2-16,7 1-2 15,10 4-7-15,-1-1-16 16,1 8-49-16,5 8-3 16</inkml:trace>
  <inkml:trace contextRef="#ctx0" brushRef="#br0" timeOffset="11291.2366">22368 4454 453 0,'0'0'0'16,"0"0"1"-16,0 0 0 16,12-13 0-16,1-1 1 0,10-4-1 15,4-3-3-15,10-2-8 16,2 0-35-16,6-6-28 15,7 3-3-15</inkml:trace>
  <inkml:trace contextRef="#ctx0" brushRef="#br0" timeOffset="11515.4508">22920 4065 426 0,'0'0'6'16,"-6"1"1"-16,-3 9 2 15,-4 2 1-15,-4 7 1 0,-5 4 0 16,-2 7 0-1,1 2 0-15,3 0-5 0,6 1-3 16,9-6-3-16,5 0 0 16,10-5 0-16,8-3 0 15,6-5 0-15,2 4-4 0,-1-2 2 16,-3 6-1-16,-11 2-1 16,-5 8-2-16,-9-5-9 15,-11 6-61-15,-10 3-2 16</inkml:trace>
  <inkml:trace contextRef="#ctx0" brushRef="#br0" timeOffset="12549.0126">20758 5709 381 0,'0'0'9'0,"0"0"1"15,0 0 3-15,-11-12 3 0,11 12 0 16,0 0 0-16,0 0 1 16,0 31 0-16,16 17-7 15,10 11-4-15,8 11-6 0,4 8 0 16,7 6 0-16,2 1 0 16,2-8 0-16,-5-18 0 15,-7-11 0-15,-8-13 0 16,-10-7 0-16,-6-11 0 0,-9-5 0 15,-4-3 0-15,-6-5 0 16,-10-4 0-16,-5 0 0 16,-3-6 0-16,-4-9 0 15,-5-1 0-15,-3-6 0 0,-1-5 0 16,1-3 0-16,-3-2 0 16,1-1 0-16,1-3 0 15,5 8 0-15,-1-1 0 16,3 10 0-16,1 6 0 15,2 8 0-15,2 5 0 0,1 12 0 16,2 3 0-16,4 4 0 16,0 2 0-16,8-1 0 15,7-5 0-15,3-2 0 0,16-8 0 16,15-5 0-16,18-11 0 16,15-10 0-16,15-3 0 15,13-13 0-15,12-4 0 16,4-10 0-16,8-5 0 0,3 3-9 15,7-10-72-15,-25 5-2 16</inkml:trace>
  <inkml:trace contextRef="#ctx0" brushRef="#br0" timeOffset="14314.2627">20181 7619 381 0,'0'0'5'16,"0"0"3"-16,6 3 2 15,4 6 2-15,7 9 0 0,8 8 2 16,5 5 0-16,6 10 1 16,2 5-4-16,4 2-4 15,1 4-2-15,-7-5 0 16,-8-7-2-16,-10-7-3 0,-10-9 0 16,-8-10-3-16,-13-11 0 15,-9-8-2-15,-10-17 0 16,-5-14-1-16,-7-17 2 0,1-11 0 15,3-7 2-15,8-1 0 16,10 2 2-16,13 4 0 16,9 7 0-16,12 13 2 15,13 17-1-15,11 13 0 16,1 13 1-16,-1 6 2 0,-5 15-1 16,-5 9 1-16,-11 8-1 15,-8 5 0-15,-8-2-2 16,-12-1-3-16,-3-3-3 15,-6-11-7-15,0-5-9 0,1-12-12 16,6-9-42-16,6 0-5 16</inkml:trace>
  <inkml:trace contextRef="#ctx0" brushRef="#br0" timeOffset="14795.7549">20783 7611 432 0,'0'0'4'0,"-5"8"1"0,5-8 2 16,-5 12-1-16,5-12 0 15,-16 5 0-15,4-5-1 16,-3-5 1-16,-2-12-5 15,1-11-1-15,2-8-1 0,3 0-1 16,3-3 1-16,7-4-1 16,3 7 1-16,10 6 0 15,6 4 1-15,4 10 0 16,6 7 1-16,1 9 1 0,1 0 1 16,-1 16 0-16,-1 4 2 15,-3 3-1-15,-4-1 1 16,-2 2-2-16,-3-3 0 15,-1-9-1-15,-4-7 0 16,1-5 0-16,1-8-2 0,-4-10-1 16,4-6-1-16,-5-1 2 15,-4-1-1-15,-2 2 0 16,-4 4 2-16,-10 10-1 0,-6 6 2 16,-2 7 0-16,-4 10 0 15,2 12-1-15,2-2-1 16,2 2-6-16,15 2-15 15,6-13-57-15,12-6-3 0</inkml:trace>
  <inkml:trace contextRef="#ctx0" brushRef="#br0" timeOffset="15474.9738">21207 7210 273 0,'0'0'10'16,"0"0"5"-16,0 0 3 15,0 0 2-15,0 0 1 0,0 0 2 16,0 0 2-16,0 0-1 16,0 0-8-16,-4 9-4 15,4-9-3-15,0 17-3 16,5 0 0-16,4 3-1 0,1 4-2 16,1 0 0-16,4 0-2 15,-2-2 0-15,1-6 0 16,-1-6-1-16,0-7 0 15,-1-6-1-15,-1-12 0 0,0-9-2 16,-1-9 0 0,1-6 0-16,2 0-1 0,-2 3 1 15,3 3 0-15,-1 5 0 16,4 9 2-16,0 6 0 16,5 5 2-16,3 4 0 0,-5 1 0 15,2 0 0-15,-3 3 0 16,1-3 1-16,-5 3 1 15,0 3 0-15,-4 8 0 16,3 4 0-16,-1 1 0 0,2 5 0 16,1 1-4-16,3-5-8 15,1-3-30-15,-1-5-38 16,-1-9-2-16</inkml:trace>
  <inkml:trace contextRef="#ctx0" brushRef="#br0" timeOffset="15783.4273">21885 6972 454 0,'0'0'6'0,"-11"10"2"16,5 4 1-16,0 3 0 16,-1 2 1-16,5 3-1 0,2-5-3 15,2 2-6-15,13-7 0 16,7-10 0-16,2-4 0 15,0-16 0-15,1-4-2 16,-3-8-9-16,-9 1 0 0,-7-2 0 16,-7 1 4-16,-13 7 3 15,-5 10 3-15,-9 7 4 16,-6 9 3-16,2 13 1 16,3 4 0-16,4 4-1 0,11 4-5 15,6-10-10-15,8-18-42 16,16 8-28-16,5-12-1 15</inkml:trace>
  <inkml:trace contextRef="#ctx0" brushRef="#br0" timeOffset="15951.3574">21957 6370 493 0,'0'0'4'0,"-1"9"0"15,1 11 1-15,8 9 0 0,8 11-5 16,6 10 0-16,7 10 0 15,3 7 0-15,8 1 0 16,0-4 0-16,3 2 0 16,-9-12-76-16,-3-6-8 0</inkml:trace>
  <inkml:trace contextRef="#ctx0" brushRef="#br0" timeOffset="16313.4208">22016 6912 464 0,'0'0'1'0,"0"0"0"0,0 0 2 15,12 0 0-15,4-3 0 16,8-6 0-16,5-1 1 16,8-5-1-16,8-1 0 15,-1-7 0-15,7-5-1 0,-5 0-2 16,-3-5 0-16,-7 3 0 15,-3 0-1-15,-11 0 0 16,-5 2 0-16,-10 8 0 16,-4 1 1-16,-3 11 0 15,-10 4 2-15,-5 1 0 0,-2 15 1 16,0 3 0-16,3 9 0 16,3 3 0-16,4 7-1 15,4-1 0-15,6 1 0 16,10-4-2-16,7-4 0 0,7-8-3 15,1-10-9-15,10-8-35 16,-2-11-32-16,-3-9-3 16</inkml:trace>
  <inkml:trace contextRef="#ctx0" brushRef="#br0" timeOffset="16537.0045">22722 6692 396 0,'0'0'4'0,"0"0"2"16,0 0 2-16,10 1 1 0,-10-1-1 15,0 0 1-15,0 0 1 16,-10-7 0-16,-5-4-2 16,-2-2-2-16,-3-8-1 15,1 0-1-15,1-4 1 16,4 3 0-16,7-2 0 0,5 0-1 16,5 6-1-16,10-3-1 15,10 9-3-15,4-1-4 16,7 6-10-16,3 2-61 15,4-4-5-15</inkml:trace>
  <inkml:trace contextRef="#ctx0" brushRef="#br0" timeOffset="17294.9777">23012 6212 402 0,'0'0'4'0,"0"0"3"0,-14 0 0 16,6 5 1-16,-7 5 2 15,0 8-2-15,-6 6 3 16,3 6-1-16,-4 3-2 15,6 1-4-15,6-1 0 0,8-7-1 16,4-5-1-16,13-6-1 16,10-5 0-16,7-5 0 15,5-2-1-15,3-3 1 16,-5 7-1-16,-3 5 1 0,-7 8 0 16,-11 8 0-16,-11 8 0 15,-8 6-1-15,-13 1-2 16,-5 6-10-16,-7 6-49 15,1-16-17-15,0-12-2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AADD3-FD01-394F-B2DC-9D3936C5E26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4096C-BF09-1E40-B528-46903CE3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7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the homologous recombination reaction in progress below, the orange chromosome ends have been resected to make 3' overhangs. What happens next, and what protein is needed to make it happen?</a:t>
            </a:r>
          </a:p>
          <a:p>
            <a:r>
              <a:rPr lang="en-US" smtClean="0"/>
              <a:t>https://www.polleverywhere.com/multiple_choice_polls/qmd4KSilPx2PHjg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6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In the homologous recombination reaction in progress below, the orange chromosome ends have been resected to make 3' overhangs. What happens next, and what protein is needed to make it happen?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1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transcription, the RNA will be transiently base-paired with which strand of the DNA?</a:t>
            </a:r>
          </a:p>
          <a:p>
            <a:r>
              <a:rPr lang="en-US" smtClean="0"/>
              <a:t>https://www.polleverywhere.com/multiple_choice_polls/ntlwYoXSeoK3WhF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0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In transcription, the RNA will be transiently base-paired with which strand of the DNA?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6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is NOT true of sigma factors?</a:t>
            </a:r>
          </a:p>
          <a:p>
            <a:r>
              <a:rPr lang="en-US" smtClean="0"/>
              <a:t>https://www.polleverywhere.com/multiple_choice_polls/1suRSB7zsxTH8ZM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is NOT true of bacterial sigma factors?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promoter elements and</a:t>
            </a:r>
            <a:r>
              <a:rPr lang="en-US" baseline="0" dirty="0" smtClean="0"/>
              <a:t> mostly different general TFs (TBP is used)</a:t>
            </a:r>
          </a:p>
          <a:p>
            <a:r>
              <a:rPr lang="en-US" baseline="0" dirty="0" smtClean="0"/>
              <a:t>Different termination 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promoter elements and</a:t>
            </a:r>
            <a:r>
              <a:rPr lang="en-US" baseline="0" dirty="0" smtClean="0"/>
              <a:t> mostly different general TFs (TBP is used)</a:t>
            </a:r>
          </a:p>
          <a:p>
            <a:r>
              <a:rPr lang="en-US" baseline="0" dirty="0" smtClean="0"/>
              <a:t>Different termination mechanisms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6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5’ Cap</a:t>
            </a:r>
          </a:p>
          <a:p>
            <a:r>
              <a:rPr lang="en-US" dirty="0" smtClean="0"/>
              <a:t>Splice</a:t>
            </a:r>
            <a:r>
              <a:rPr lang="en-US" baseline="0" dirty="0" smtClean="0"/>
              <a:t> out introns</a:t>
            </a:r>
          </a:p>
          <a:p>
            <a:r>
              <a:rPr lang="en-US" baseline="0" dirty="0" smtClean="0"/>
              <a:t>Poly(A) 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3F6-AA8C-4243-9056-5E63F4F8C4F5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AC7C-FE95-574C-B38E-A9E5BB51D415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8564-A454-6349-9EEB-107CAD7325E2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263-5379-3C47-A3F9-37518F992316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F1DD-942C-594C-8908-B7FBEB92F408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3D44-3DAB-FD42-9941-CBA4F16FE634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46DE-A9EF-9642-B115-10BD37F8CC61}" type="datetime1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94B8-03B4-9C4E-942A-25E8F7EDEC52}" type="datetime1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5B31-5D0A-5B47-8B1E-DCE2815AD253}" type="datetime1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8DA-39BC-064F-B740-18B0F05D85B9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3D46-CCEB-F340-85D8-4060F74BB2A4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CBB2-DEAE-7E42-B421-1C48234DECC5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customXml" Target="../ink/ink1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7.xml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customXml" Target="../ink/ink8.xml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customXml" Target="../ink/ink9.xml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customXml" Target="../ink/ink10.xml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6008" y="295876"/>
            <a:ext cx="8191680" cy="6135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BB2950 Day 19: Tuesday 11-28-17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36681" y="1069126"/>
            <a:ext cx="8554053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what happens during each stage of transcription in bacteria and eukaryotes.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two mechanisms of transcriptional termination in bacteria.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basic structure of eukaryotic promoters.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the role of general transcription factors and the mediator complex in eukaryotic transcription.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some of the differences between bacterial RNA polymerase and eukaryotic RNA polymerase II.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some of the differences between eukaryotic RNA Pol I, II, and III.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the general processing steps that RNA pol II transcripts undergo in order to become mRNAs, and contrast this to how mRNAs are generated in bacteria.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three major ways in which eukaryotic mRNAs are processed.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7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22503"/>
            <a:ext cx="3101162" cy="6897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9069" y="137434"/>
            <a:ext cx="565163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Rho-independent termination (caused by intrinsic terminators)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8" r="10853" b="65072"/>
          <a:stretch/>
        </p:blipFill>
        <p:spPr bwMode="auto">
          <a:xfrm>
            <a:off x="4344640" y="2127469"/>
            <a:ext cx="4157441" cy="243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08493" y="4644692"/>
            <a:ext cx="259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Park and Roberts,</a:t>
            </a:r>
            <a:r>
              <a:rPr lang="en-US" sz="1400" dirty="0"/>
              <a:t>  </a:t>
            </a:r>
            <a:r>
              <a:rPr lang="en-US" sz="1400" dirty="0" err="1" smtClean="0"/>
              <a:t>doi</a:t>
            </a:r>
            <a:r>
              <a:rPr lang="en-US" sz="1400" dirty="0"/>
              <a:t>: 10.1073/pnas.0600145103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625200" y="3976560"/>
              <a:ext cx="1833840" cy="1633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0080" y="3961440"/>
                <a:ext cx="1860120" cy="16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93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7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8" y="222504"/>
            <a:ext cx="3375523" cy="69628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49069" y="252060"/>
            <a:ext cx="565163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Rho-dependent termination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7080" y="1337040"/>
              <a:ext cx="984960" cy="401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60" y="1320480"/>
                <a:ext cx="1018440" cy="4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746" y="165480"/>
            <a:ext cx="881208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Eukaryotic RNA polymerase II has substantial structural and functional homology with bacterial RNA pol</a:t>
            </a:r>
            <a:endParaRPr lang="en-US" sz="3200" b="1" dirty="0"/>
          </a:p>
        </p:txBody>
      </p:sp>
      <p:pic>
        <p:nvPicPr>
          <p:cNvPr id="5" name="Picture 4" descr="figure_15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93" y="2339972"/>
            <a:ext cx="6357025" cy="45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746" y="165480"/>
            <a:ext cx="881208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Eukaryotic RNA polymerases use </a:t>
            </a:r>
            <a:r>
              <a:rPr lang="en-US" sz="3200" b="1" dirty="0" smtClean="0"/>
              <a:t>general transcription factors</a:t>
            </a:r>
            <a:r>
              <a:rPr lang="en-US" sz="3200" dirty="0" smtClean="0"/>
              <a:t> (TFs) instead of sigma factors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9405" y="1976951"/>
            <a:ext cx="7908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Each RNA polymerase requires a set of general TFs (also called </a:t>
            </a:r>
            <a:r>
              <a:rPr lang="en-US" sz="2400" b="1" dirty="0" smtClean="0"/>
              <a:t>basal TFs</a:t>
            </a:r>
            <a:r>
              <a:rPr lang="en-US" sz="2400" dirty="0" smtClean="0"/>
              <a:t>) that bind core promoters and are used at all (or most) genes 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Additional TFs bind to specific upstream promoter regions or enhancers to regulate transcription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644440" y="1920960"/>
              <a:ext cx="1740600" cy="553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440" y="1904400"/>
                <a:ext cx="1765800" cy="5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3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136620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RNA Pol II core promoter bound by some general TFs</a:t>
            </a:r>
            <a:endParaRPr lang="en-US" sz="3200" b="1" dirty="0"/>
          </a:p>
        </p:txBody>
      </p:sp>
      <p:pic>
        <p:nvPicPr>
          <p:cNvPr id="5" name="Picture 4" descr="figure_15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9" y="1040321"/>
            <a:ext cx="8276381" cy="4073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83960" y="1039680"/>
              <a:ext cx="6567480" cy="513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8120" y="1024200"/>
                <a:ext cx="6595200" cy="51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7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105053"/>
            <a:ext cx="89708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</a:t>
            </a:r>
            <a:r>
              <a:rPr lang="en-US" sz="2800" b="1" dirty="0" smtClean="0"/>
              <a:t>mediator complex </a:t>
            </a:r>
            <a:r>
              <a:rPr lang="en-US" sz="2800" dirty="0" smtClean="0"/>
              <a:t>bridges upstream TFs to general TFs </a:t>
            </a:r>
            <a:endParaRPr lang="en-US" sz="2800" b="1" dirty="0"/>
          </a:p>
        </p:txBody>
      </p:sp>
      <p:pic>
        <p:nvPicPr>
          <p:cNvPr id="5" name="Picture 4" descr="figure_15_25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05" y="972276"/>
            <a:ext cx="5789165" cy="6047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61280" y="466200"/>
              <a:ext cx="7759800" cy="562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5800" y="451800"/>
                <a:ext cx="7791840" cy="56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2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 15-23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1" y="721396"/>
            <a:ext cx="8806466" cy="64287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78900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Phases of RNA Pol II-mediated transcription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203783" y="678106"/>
            <a:ext cx="3201993" cy="3247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5040" y="4782600"/>
              <a:ext cx="8367480" cy="1744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40" y="4767840"/>
                <a:ext cx="8395200" cy="17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7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www.thermofisher.com/content/dam/LifeTech/Images/integration/Serine%20Phosphory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6" y="1336431"/>
            <a:ext cx="6154616" cy="421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154" y="5896708"/>
            <a:ext cx="308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Graphic: </a:t>
            </a:r>
            <a:r>
              <a:rPr lang="en-US" dirty="0" err="1" smtClean="0"/>
              <a:t>thermofisher.com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586" y="7890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Phosphorylation </a:t>
            </a:r>
            <a:r>
              <a:rPr lang="en-US" sz="3200" dirty="0" smtClean="0"/>
              <a:t>is a reversible </a:t>
            </a:r>
            <a:r>
              <a:rPr lang="en-US" sz="3200" b="1" dirty="0" smtClean="0"/>
              <a:t>post-translational modification</a:t>
            </a:r>
            <a:r>
              <a:rPr lang="en-US" sz="3200" dirty="0" smtClean="0"/>
              <a:t> of some amino acid side chains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554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7890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Comparing bacterial transcription with RNA Pol II-mediated transcription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7160" y="1273320"/>
              <a:ext cx="8056080" cy="516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560" y="1257480"/>
                <a:ext cx="8079480" cy="51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5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153605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Coupled transcription and translation in bacteria</a:t>
            </a:r>
            <a:endParaRPr lang="en-US" sz="3200" b="1" dirty="0"/>
          </a:p>
        </p:txBody>
      </p:sp>
      <p:pic>
        <p:nvPicPr>
          <p:cNvPr id="5" name="Picture 4" descr="figure_18_05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7" y="1123418"/>
            <a:ext cx="5560807" cy="55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47" y="785284"/>
            <a:ext cx="5425440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78900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Transcription by RNA Pol I (large </a:t>
            </a:r>
            <a:r>
              <a:rPr lang="en-US" sz="3200" dirty="0" err="1" smtClean="0"/>
              <a:t>rRNA</a:t>
            </a:r>
            <a:r>
              <a:rPr lang="en-US" sz="3200" dirty="0" smtClean="0"/>
              <a:t> genes)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361600" y="3219840"/>
              <a:ext cx="6014160" cy="183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7200" y="3204720"/>
                <a:ext cx="6045120" cy="18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4411"/>
            <a:ext cx="7250393" cy="51270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586" y="7890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Transcription by RNA Pol III (</a:t>
            </a:r>
            <a:r>
              <a:rPr lang="en-US" sz="3200" dirty="0" err="1" smtClean="0"/>
              <a:t>tRNAs</a:t>
            </a:r>
            <a:r>
              <a:rPr lang="en-US" sz="3200" dirty="0" smtClean="0"/>
              <a:t> and some other small non-coding RNAs)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91440" y="931680"/>
              <a:ext cx="7336080" cy="292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320" y="916560"/>
                <a:ext cx="7367400" cy="29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1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77" y="1744498"/>
            <a:ext cx="7565759" cy="53879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586" y="78900"/>
            <a:ext cx="8970828" cy="21544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Most bacterial mRNAs are transcribed in their mature forms (</a:t>
            </a:r>
            <a:r>
              <a:rPr lang="en-US" sz="3200" b="1" dirty="0" smtClean="0"/>
              <a:t>primary transcript = mRNA</a:t>
            </a:r>
            <a:r>
              <a:rPr lang="en-US" sz="3200" dirty="0" smtClean="0"/>
              <a:t>)</a:t>
            </a:r>
          </a:p>
          <a:p>
            <a:pPr algn="ctr"/>
            <a:endParaRPr lang="en-US" sz="14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Translation begins before transcription is complete</a:t>
            </a:r>
          </a:p>
          <a:p>
            <a:pPr marL="457200" indent="-457200">
              <a:buFont typeface="Arial"/>
              <a:buChar char="•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01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8" y="724261"/>
            <a:ext cx="4578096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586" y="78900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Eukaryotic pre-mRNAs must be processed before nuclear export and translation 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21223" y="1317112"/>
            <a:ext cx="326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Primary transcript ≠ mRNA</a:t>
            </a:r>
            <a:endParaRPr lang="en-US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453280" y="2787120"/>
              <a:ext cx="3159000" cy="199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8520" y="2774880"/>
                <a:ext cx="3190320" cy="20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0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1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1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5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99" y="1576435"/>
            <a:ext cx="7117644" cy="5145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9569"/>
            <a:ext cx="9144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“housekeeping” sigma factor mediates expression of most genes in normal growth conditions (σ</a:t>
            </a:r>
            <a:r>
              <a:rPr lang="en-US" sz="2800" baseline="30000" dirty="0" smtClean="0"/>
              <a:t>70</a:t>
            </a:r>
            <a:r>
              <a:rPr lang="en-US" sz="2800" dirty="0" smtClean="0"/>
              <a:t> in </a:t>
            </a:r>
            <a:r>
              <a:rPr lang="en-US" sz="2800" i="1" dirty="0" smtClean="0"/>
              <a:t>E. coli</a:t>
            </a:r>
            <a:r>
              <a:rPr lang="en-US" sz="2800" dirty="0" smtClean="0"/>
              <a:t>)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Table 15-2-300.jpg"/>
          <p:cNvPicPr>
            <a:picLocks noChangeAspect="1"/>
          </p:cNvPicPr>
          <p:nvPr/>
        </p:nvPicPr>
        <p:blipFill rotWithShape="1">
          <a:blip r:embed="rId2"/>
          <a:srcRect b="28113"/>
          <a:stretch/>
        </p:blipFill>
        <p:spPr>
          <a:xfrm>
            <a:off x="134185" y="1935271"/>
            <a:ext cx="8892621" cy="3376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8021"/>
            <a:ext cx="91440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Alternative sigma factors associate with RNA polymerase core to induce expression of stress-response genes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338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2CAEE500A300451CB17BC7506E1AC79D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b35f62e-29de-4039-a44f-07b77a854c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edee0f23-f422-4e27-b7f9-8fb9aac9b9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69b9f0d-57f5-4412-8dbd-e859d54029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8f7351e7-3617-47fc-8188-f6b229c0532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8c6f2c1-42da-448d-bd54-84e9df4e170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2d6901c5-c717-4ed6-b9d6-42ad5fd76d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11939</TotalTime>
  <Words>501</Words>
  <Application>Microsoft Macintosh PowerPoint</Application>
  <PresentationFormat>On-screen Show (4:3)</PresentationFormat>
  <Paragraphs>82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Office Theme</vt:lpstr>
      <vt:lpstr>BB2950 Day 19: Tuesday 11-28-17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176</cp:revision>
  <dcterms:created xsi:type="dcterms:W3CDTF">2016-11-11T20:37:23Z</dcterms:created>
  <dcterms:modified xsi:type="dcterms:W3CDTF">2017-11-28T18:08:55Z</dcterms:modified>
</cp:coreProperties>
</file>